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200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DD379-05A9-470B-B9BA-1405CDB512F7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6D577-22EF-4C6A-9FEC-22A711392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69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0790-F0BE-4EA9-81DE-D46E3672FEE1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176-30DF-43F7-BF9D-788DF3807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6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0790-F0BE-4EA9-81DE-D46E3672FEE1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176-30DF-43F7-BF9D-788DF3807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11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0790-F0BE-4EA9-81DE-D46E3672FEE1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176-30DF-43F7-BF9D-788DF3807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23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0790-F0BE-4EA9-81DE-D46E3672FEE1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176-30DF-43F7-BF9D-788DF3807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91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0790-F0BE-4EA9-81DE-D46E3672FEE1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176-30DF-43F7-BF9D-788DF3807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38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0790-F0BE-4EA9-81DE-D46E3672FEE1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176-30DF-43F7-BF9D-788DF3807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30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0790-F0BE-4EA9-81DE-D46E3672FEE1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176-30DF-43F7-BF9D-788DF3807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66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0790-F0BE-4EA9-81DE-D46E3672FEE1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176-30DF-43F7-BF9D-788DF3807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18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0790-F0BE-4EA9-81DE-D46E3672FEE1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176-30DF-43F7-BF9D-788DF3807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1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0790-F0BE-4EA9-81DE-D46E3672FEE1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176-30DF-43F7-BF9D-788DF3807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0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0790-F0BE-4EA9-81DE-D46E3672FEE1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176-30DF-43F7-BF9D-788DF3807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09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C0790-F0BE-4EA9-81DE-D46E3672FEE1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2A176-30DF-43F7-BF9D-788DF3807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41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130" y="964276"/>
            <a:ext cx="2647496" cy="1383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1025" y="307571"/>
            <a:ext cx="393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Hacksaw</a:t>
            </a:r>
          </a:p>
        </p:txBody>
      </p:sp>
      <p:sp>
        <p:nvSpPr>
          <p:cNvPr id="6" name="TextBox 5"/>
          <p:cNvSpPr txBox="1"/>
          <p:nvPr/>
        </p:nvSpPr>
        <p:spPr>
          <a:xfrm rot="20330341">
            <a:off x="124690" y="492237"/>
            <a:ext cx="205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Lesson Launch: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702" y="2543695"/>
            <a:ext cx="37241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1) List 3 Health and safety rules: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1)</a:t>
            </a:r>
          </a:p>
          <a:p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2)</a:t>
            </a:r>
          </a:p>
          <a:p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3)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9BAE-A543-4513-87D8-CB81893295BF}" type="datetime2">
              <a:rPr lang="en-GB" smtClean="0"/>
              <a:t>Thursday, 3 September 2020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23702" y="4214444"/>
            <a:ext cx="3821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2) Explain why you can change the blade: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829" y="5286895"/>
            <a:ext cx="3341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92D050"/>
                </a:solidFill>
                <a:latin typeface="Comic Sans MS" panose="030F0702030302020204" pitchFamily="66" charset="0"/>
              </a:rPr>
              <a:t>3) What does ergonomic mean?</a:t>
            </a:r>
          </a:p>
          <a:p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r>
              <a:rPr lang="en-GB" sz="1200" dirty="0">
                <a:solidFill>
                  <a:srgbClr val="92D050"/>
                </a:solidFill>
                <a:latin typeface="Comic Sans MS" panose="030F0702030302020204" pitchFamily="66" charset="0"/>
              </a:rPr>
              <a:t>3a) Label the ergonomic features on the Hacksaw</a:t>
            </a:r>
          </a:p>
          <a:p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AutoShape 2" descr="Image result for jim duggan"/>
          <p:cNvSpPr>
            <a:spLocks noChangeAspect="1" noChangeArrowheads="1"/>
          </p:cNvSpPr>
          <p:nvPr/>
        </p:nvSpPr>
        <p:spPr bwMode="auto">
          <a:xfrm>
            <a:off x="238702" y="-3273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/>
          </a:p>
        </p:txBody>
      </p:sp>
      <p:sp>
        <p:nvSpPr>
          <p:cNvPr id="12" name="TextBox 11"/>
          <p:cNvSpPr txBox="1"/>
          <p:nvPr/>
        </p:nvSpPr>
        <p:spPr>
          <a:xfrm>
            <a:off x="3233651" y="3921007"/>
            <a:ext cx="128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(3 marks)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3651" y="5074656"/>
            <a:ext cx="128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(3 marks)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47852" y="6160925"/>
            <a:ext cx="128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(4 marks)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996" y="790794"/>
            <a:ext cx="2647496" cy="13833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96891" y="134089"/>
            <a:ext cx="393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Hacksaw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9568" y="2370213"/>
            <a:ext cx="37241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1) List 3 Health and safety rules: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1)</a:t>
            </a:r>
          </a:p>
          <a:p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2)</a:t>
            </a:r>
          </a:p>
          <a:p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3)</a:t>
            </a:r>
          </a:p>
        </p:txBody>
      </p:sp>
      <p:sp>
        <p:nvSpPr>
          <p:cNvPr id="18" name="Date Placeholder 7"/>
          <p:cNvSpPr txBox="1">
            <a:spLocks/>
          </p:cNvSpPr>
          <p:nvPr/>
        </p:nvSpPr>
        <p:spPr>
          <a:xfrm>
            <a:off x="6904066" y="61828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EC9BAE-A543-4513-87D8-CB81893295BF}" type="datetime2">
              <a:rPr lang="en-GB" smtClean="0"/>
              <a:pPr/>
              <a:t>Thursday, 3 September 2020</a:t>
            </a:fld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589568" y="4040962"/>
            <a:ext cx="3821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2) Explain why you can change the blade: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2695" y="5113413"/>
            <a:ext cx="3341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92D050"/>
                </a:solidFill>
                <a:latin typeface="Comic Sans MS" panose="030F0702030302020204" pitchFamily="66" charset="0"/>
              </a:rPr>
              <a:t>3) What does ergonomic mean?</a:t>
            </a:r>
          </a:p>
          <a:p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r>
              <a:rPr lang="en-GB" sz="1200" dirty="0">
                <a:solidFill>
                  <a:srgbClr val="92D050"/>
                </a:solidFill>
                <a:latin typeface="Comic Sans MS" panose="030F0702030302020204" pitchFamily="66" charset="0"/>
              </a:rPr>
              <a:t>3a) Label the ergonomic features on the Hacksaw</a:t>
            </a:r>
          </a:p>
          <a:p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99517" y="3747525"/>
            <a:ext cx="128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(3 marks)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99517" y="4901174"/>
            <a:ext cx="128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(3 marks)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13718" y="5987443"/>
            <a:ext cx="128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(4 marks)</a:t>
            </a:r>
          </a:p>
        </p:txBody>
      </p:sp>
      <p:sp>
        <p:nvSpPr>
          <p:cNvPr id="24" name="TextBox 23"/>
          <p:cNvSpPr txBox="1"/>
          <p:nvPr/>
        </p:nvSpPr>
        <p:spPr>
          <a:xfrm rot="20330341">
            <a:off x="5970269" y="371876"/>
            <a:ext cx="205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Lesson Launch:</a:t>
            </a:r>
          </a:p>
        </p:txBody>
      </p:sp>
    </p:spTree>
    <p:extLst>
      <p:ext uri="{BB962C8B-B14F-4D97-AF65-F5344CB8AC3E}">
        <p14:creationId xmlns:p14="http://schemas.microsoft.com/office/powerpoint/2010/main" val="329656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600232" y="73030"/>
            <a:ext cx="43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Health and Safety – 6 minutes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75520" y="2458892"/>
            <a:ext cx="410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The picture shows a belt sander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Complete the table below by identifying the hazards and stating the precautions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609237" y="112530"/>
            <a:ext cx="4372474" cy="6624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775520" y="3212977"/>
          <a:ext cx="4032449" cy="3047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Hazards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Precaution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42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42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42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42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42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635977" y="6428481"/>
            <a:ext cx="229978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NAME_________________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00394" y="2458892"/>
            <a:ext cx="410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The picture shows </a:t>
            </a:r>
            <a:r>
              <a:rPr lang="en-GB" sz="1200">
                <a:latin typeface="Comic Sans MS" panose="030F0702030302020204" pitchFamily="66" charset="0"/>
              </a:rPr>
              <a:t>a belt </a:t>
            </a:r>
            <a:r>
              <a:rPr lang="en-GB" sz="1200" dirty="0">
                <a:latin typeface="Comic Sans MS" panose="030F0702030302020204" pitchFamily="66" charset="0"/>
              </a:rPr>
              <a:t>sander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Complete the table below by identifying the hazards and stating the precautions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134111" y="112530"/>
            <a:ext cx="4372474" cy="6624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6300394" y="3212977"/>
          <a:ext cx="4032449" cy="3047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Hazards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Precaution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42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42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42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42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42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160851" y="6428481"/>
            <a:ext cx="229978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NAME_________________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868" y="649421"/>
            <a:ext cx="1571109" cy="15711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067" y="649421"/>
            <a:ext cx="1571109" cy="15711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41613" y="87893"/>
            <a:ext cx="437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Health and Safety – 6 minutes</a:t>
            </a:r>
          </a:p>
        </p:txBody>
      </p:sp>
      <p:sp>
        <p:nvSpPr>
          <p:cNvPr id="17" name="TextBox 16"/>
          <p:cNvSpPr txBox="1"/>
          <p:nvPr/>
        </p:nvSpPr>
        <p:spPr>
          <a:xfrm rot="20330341">
            <a:off x="1606845" y="564808"/>
            <a:ext cx="205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Lesson Launch:</a:t>
            </a:r>
          </a:p>
        </p:txBody>
      </p:sp>
      <p:sp>
        <p:nvSpPr>
          <p:cNvPr id="18" name="TextBox 17"/>
          <p:cNvSpPr txBox="1"/>
          <p:nvPr/>
        </p:nvSpPr>
        <p:spPr>
          <a:xfrm rot="20330341">
            <a:off x="6196095" y="564807"/>
            <a:ext cx="205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radley Hand ITC" panose="03070402050302030203" pitchFamily="66" charset="0"/>
              </a:rPr>
              <a:t>Lesson Launch:</a:t>
            </a:r>
          </a:p>
        </p:txBody>
      </p:sp>
    </p:spTree>
    <p:extLst>
      <p:ext uri="{BB962C8B-B14F-4D97-AF65-F5344CB8AC3E}">
        <p14:creationId xmlns:p14="http://schemas.microsoft.com/office/powerpoint/2010/main" val="276561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ED6D88-13FA-0341-A83D-94EF00C4EDE1}"/>
              </a:ext>
            </a:extLst>
          </p:cNvPr>
          <p:cNvSpPr/>
          <p:nvPr/>
        </p:nvSpPr>
        <p:spPr>
          <a:xfrm>
            <a:off x="670560" y="407015"/>
            <a:ext cx="1091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-webkit-standard"/>
              </a:rPr>
              <a:t>Below are a number of Health and Safety Symbols. Write the correct description underneath each one. The descriptions are in random order, at the bottom of the page.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37611-1D67-3C42-9B78-8CDB0EA68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828039"/>
            <a:ext cx="5567680" cy="58409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A4EBFA-CF00-274D-BFF4-C20C8181CA69}"/>
              </a:ext>
            </a:extLst>
          </p:cNvPr>
          <p:cNvSpPr/>
          <p:nvPr/>
        </p:nvSpPr>
        <p:spPr>
          <a:xfrm>
            <a:off x="883920" y="1562118"/>
            <a:ext cx="4582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-webkit-standard"/>
              </a:rPr>
              <a:t>CLOSE FIRE DOOR    :    OIL :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-webkit-standard"/>
              </a:rPr>
              <a:t>MOVING PARTS    :    EXPLOSIVE    :   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-webkit-standard"/>
              </a:rPr>
              <a:t> HEAVY OBJECT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-webkit-standard"/>
              </a:rPr>
              <a:t>WEAR EAR PROTECTION    :   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-webkit-standard"/>
              </a:rPr>
              <a:t>NO RUNNING    :    RADIATION   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-webkit-standard"/>
              </a:rPr>
              <a:t>RISK OF TRAPPING HANDS    :  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-webkit-standard"/>
              </a:rPr>
              <a:t> NO SWIMMING    :     DO NOT FREEZE   :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-webkit-standard"/>
              </a:rPr>
              <a:t>KEEP FROZEN   :    DO NOT DROP    :   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-webkit-standard"/>
              </a:rPr>
              <a:t>WEAR BREATHING APPARATUS  :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-webkit-standard"/>
              </a:rPr>
              <a:t>CORROSIVE    :    WEAR HARD HAT    :    SIREN</a:t>
            </a:r>
            <a:endParaRPr lang="en-GB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</p:txBody>
      </p:sp>
    </p:spTree>
    <p:extLst>
      <p:ext uri="{BB962C8B-B14F-4D97-AF65-F5344CB8AC3E}">
        <p14:creationId xmlns:p14="http://schemas.microsoft.com/office/powerpoint/2010/main" val="379312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4C23AF5C706142A017F3F24AB7488F" ma:contentTypeVersion="10" ma:contentTypeDescription="Create a new document." ma:contentTypeScope="" ma:versionID="8cbb4337d73b65e2bdab147b40d69b3b">
  <xsd:schema xmlns:xsd="http://www.w3.org/2001/XMLSchema" xmlns:xs="http://www.w3.org/2001/XMLSchema" xmlns:p="http://schemas.microsoft.com/office/2006/metadata/properties" xmlns:ns2="b928d34e-9eb0-4911-a42a-85dd1a8e2460" xmlns:ns3="824ddbd7-158e-41f4-bbc4-7c661a805a5b" targetNamespace="http://schemas.microsoft.com/office/2006/metadata/properties" ma:root="true" ma:fieldsID="ab8a3ff24c42fd0c927cf9bd7bd76455" ns2:_="" ns3:_="">
    <xsd:import namespace="b928d34e-9eb0-4911-a42a-85dd1a8e2460"/>
    <xsd:import namespace="824ddbd7-158e-41f4-bbc4-7c661a805a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8d34e-9eb0-4911-a42a-85dd1a8e24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ddbd7-158e-41f4-bbc4-7c661a805a5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F76AE4-0184-4C51-AA8B-9B48F12461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28d34e-9eb0-4911-a42a-85dd1a8e2460"/>
    <ds:schemaRef ds:uri="824ddbd7-158e-41f4-bbc4-7c661a805a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BF4B46-0705-4B8D-849F-50865AB519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0FFF5B-B5A8-4D8A-A967-453AD4A664C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b928d34e-9eb0-4911-a42a-85dd1a8e246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263</Words>
  <Application>Microsoft Macintosh PowerPoint</Application>
  <PresentationFormat>Widescreen</PresentationFormat>
  <Paragraphs>61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-webkit-standard</vt:lpstr>
      <vt:lpstr>Arial</vt:lpstr>
      <vt:lpstr>Bradley Hand ITC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Company>Kingsway Park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Jones</dc:creator>
  <cp:lastModifiedBy>Rachel Gibson</cp:lastModifiedBy>
  <cp:revision>5</cp:revision>
  <cp:lastPrinted>2018-11-13T09:43:24Z</cp:lastPrinted>
  <dcterms:created xsi:type="dcterms:W3CDTF">2018-11-13T08:00:34Z</dcterms:created>
  <dcterms:modified xsi:type="dcterms:W3CDTF">2020-09-03T19:28:51Z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0x010100FA4C23AF5C706142A017F3F24AB7488F</vt:lpwstr>
  </property>
</Properties>
</file>