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4" r:id="rId2"/>
    <p:sldMasterId id="2147483652" r:id="rId3"/>
    <p:sldMasterId id="2147483653" r:id="rId4"/>
    <p:sldMasterId id="2147483656" r:id="rId5"/>
    <p:sldMasterId id="2147483655" r:id="rId6"/>
    <p:sldMasterId id="2147483657" r:id="rId7"/>
    <p:sldMasterId id="2147483658" r:id="rId8"/>
    <p:sldMasterId id="2147483659" r:id="rId9"/>
    <p:sldMasterId id="2147483661" r:id="rId10"/>
    <p:sldMasterId id="2147483660" r:id="rId11"/>
  </p:sldMasterIdLst>
  <p:notesMasterIdLst>
    <p:notesMasterId r:id="rId24"/>
  </p:notesMasterIdLst>
  <p:handoutMasterIdLst>
    <p:handoutMasterId r:id="rId25"/>
  </p:handoutMasterIdLst>
  <p:sldIdLst>
    <p:sldId id="263" r:id="rId12"/>
    <p:sldId id="260" r:id="rId13"/>
    <p:sldId id="278" r:id="rId14"/>
    <p:sldId id="280" r:id="rId15"/>
    <p:sldId id="279" r:id="rId16"/>
    <p:sldId id="282" r:id="rId17"/>
    <p:sldId id="284" r:id="rId18"/>
    <p:sldId id="281" r:id="rId19"/>
    <p:sldId id="285" r:id="rId20"/>
    <p:sldId id="283" r:id="rId21"/>
    <p:sldId id="286" r:id="rId22"/>
    <p:sldId id="287" r:id="rId23"/>
  </p:sldIdLst>
  <p:sldSz cx="9144000" cy="6858000" type="screen4x3"/>
  <p:notesSz cx="6669088" cy="9928225"/>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475">
          <p15:clr>
            <a:srgbClr val="A4A3A4"/>
          </p15:clr>
        </p15:guide>
        <p15:guide id="3" pos="2880">
          <p15:clr>
            <a:srgbClr val="A4A3A4"/>
          </p15:clr>
        </p15:guide>
        <p15:guide id="4" pos="567">
          <p15:clr>
            <a:srgbClr val="A4A3A4"/>
          </p15:clr>
        </p15:guide>
        <p15:guide id="5"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4B7"/>
    <a:srgbClr val="FC1921"/>
    <a:srgbClr val="96D045"/>
    <a:srgbClr val="FFD600"/>
    <a:srgbClr val="6AC6D2"/>
    <a:srgbClr val="E2014D"/>
    <a:srgbClr val="019272"/>
    <a:srgbClr val="FAF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85761" autoAdjust="0"/>
  </p:normalViewPr>
  <p:slideViewPr>
    <p:cSldViewPr>
      <p:cViewPr varScale="1">
        <p:scale>
          <a:sx n="65" d="100"/>
          <a:sy n="65" d="100"/>
        </p:scale>
        <p:origin x="1728" y="66"/>
      </p:cViewPr>
      <p:guideLst>
        <p:guide orient="horz" pos="2160"/>
        <p:guide orient="horz" pos="3475"/>
        <p:guide pos="2880"/>
        <p:guide pos="567"/>
        <p:guide pos="2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C30157-7C59-400B-A74A-9EB7B8EE5FA7}"/>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0D9C233C-CFDD-4805-89E8-C1BE9A087727}"/>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Arial" charset="0"/>
              </a:defRPr>
            </a:lvl1pPr>
          </a:lstStyle>
          <a:p>
            <a:pPr>
              <a:defRPr/>
            </a:pPr>
            <a:fld id="{7BBE8387-360F-474A-8AFE-DD20302315B4}" type="datetimeFigureOut">
              <a:rPr lang="en-GB"/>
              <a:pPr>
                <a:defRPr/>
              </a:pPr>
              <a:t>09/09/2020</a:t>
            </a:fld>
            <a:endParaRPr lang="en-GB"/>
          </a:p>
        </p:txBody>
      </p:sp>
      <p:sp>
        <p:nvSpPr>
          <p:cNvPr id="4" name="Footer Placeholder 3">
            <a:extLst>
              <a:ext uri="{FF2B5EF4-FFF2-40B4-BE49-F238E27FC236}">
                <a16:creationId xmlns:a16="http://schemas.microsoft.com/office/drawing/2014/main" id="{C4DB8B3E-01C2-4A0F-A64F-20F540B1B38B}"/>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B6DBA1DA-0BA1-4266-8A20-A30D1620A525}"/>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38E6654-85C3-445E-9CB2-05265C976E3F}"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C3D9CB9-93BD-497B-861A-95AEE04383A8}"/>
              </a:ext>
            </a:extLst>
          </p:cNvPr>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a:extLst>
              <a:ext uri="{FF2B5EF4-FFF2-40B4-BE49-F238E27FC236}">
                <a16:creationId xmlns:a16="http://schemas.microsoft.com/office/drawing/2014/main" id="{EF9010A7-AC2B-418E-98FE-91A4A121BAD8}"/>
              </a:ext>
            </a:extLst>
          </p:cNvPr>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a:extLst>
              <a:ext uri="{FF2B5EF4-FFF2-40B4-BE49-F238E27FC236}">
                <a16:creationId xmlns:a16="http://schemas.microsoft.com/office/drawing/2014/main" id="{D911BA91-974B-4F09-8379-DA7784A9697D}"/>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DDED278B-39DC-4575-90AB-974A73CE5A5E}"/>
              </a:ext>
            </a:extLst>
          </p:cNvPr>
          <p:cNvSpPr>
            <a:spLocks noGrp="1" noChangeArrowheads="1"/>
          </p:cNvSpPr>
          <p:nvPr>
            <p:ph type="body" sz="quarter" idx="3"/>
          </p:nvPr>
        </p:nvSpPr>
        <p:spPr bwMode="auto">
          <a:xfrm>
            <a:off x="666750" y="4716463"/>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A78AD215-668B-46F8-A845-CCE1411F2C79}"/>
              </a:ext>
            </a:extLst>
          </p:cNvPr>
          <p:cNvSpPr>
            <a:spLocks noGrp="1" noChangeArrowheads="1"/>
          </p:cNvSpPr>
          <p:nvPr>
            <p:ph type="ftr" sz="quarter" idx="4"/>
          </p:nvPr>
        </p:nvSpPr>
        <p:spPr bwMode="auto">
          <a:xfrm>
            <a:off x="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a:extLst>
              <a:ext uri="{FF2B5EF4-FFF2-40B4-BE49-F238E27FC236}">
                <a16:creationId xmlns:a16="http://schemas.microsoft.com/office/drawing/2014/main" id="{053C2D70-F777-4E41-82C0-F17E442A7887}"/>
              </a:ext>
            </a:extLst>
          </p:cNvPr>
          <p:cNvSpPr>
            <a:spLocks noGrp="1" noChangeArrowheads="1"/>
          </p:cNvSpPr>
          <p:nvPr>
            <p:ph type="sldNum" sz="quarter" idx="5"/>
          </p:nvPr>
        </p:nvSpPr>
        <p:spPr bwMode="auto">
          <a:xfrm>
            <a:off x="3778250" y="942975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DAE4345-FC2F-4EA4-8136-7A3109DF214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30973C3-5CC7-41E2-83FF-7F2095D71DBB}"/>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977E0BB2-AFC8-4519-94F7-54E7E3D1AC8A}"/>
              </a:ext>
            </a:extLst>
          </p:cNvPr>
          <p:cNvSpPr>
            <a:spLocks noGrp="1"/>
          </p:cNvSpPr>
          <p:nvPr>
            <p:ph type="body" idx="1"/>
          </p:nvPr>
        </p:nvSpPr>
        <p:spPr>
          <a:noFill/>
        </p:spPr>
        <p:txBody>
          <a:bodyPr/>
          <a:lstStyle/>
          <a:p>
            <a:r>
              <a:rPr lang="en-GB" altLang="en-US">
                <a:latin typeface="Arial" panose="020B0604020202020204" pitchFamily="34" charset="0"/>
              </a:rPr>
              <a:t>This PPT supports the GCSE Design and Technology specification for England and Wales in all material areas.</a:t>
            </a:r>
          </a:p>
        </p:txBody>
      </p:sp>
      <p:sp>
        <p:nvSpPr>
          <p:cNvPr id="26628" name="Slide Number Placeholder 3">
            <a:extLst>
              <a:ext uri="{FF2B5EF4-FFF2-40B4-BE49-F238E27FC236}">
                <a16:creationId xmlns:a16="http://schemas.microsoft.com/office/drawing/2014/main" id="{7C274C81-6845-48EB-8075-B508926A5C4F}"/>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3B44D4-AC3D-4A5D-8BA7-BC3BA8D1D38C}" type="slidenum">
              <a:rPr lang="en-GB" altLang="en-US"/>
              <a:pPr eaLnBrk="1" hangingPunct="1"/>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876567A8-937A-4EAD-A088-D38C4BD8280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E7CE8BE7-2E61-4A60-963E-2EBF8EA5DA1A}"/>
              </a:ext>
            </a:extLst>
          </p:cNvPr>
          <p:cNvSpPr>
            <a:spLocks noGrp="1"/>
          </p:cNvSpPr>
          <p:nvPr>
            <p:ph type="body" idx="1"/>
          </p:nvPr>
        </p:nvSpPr>
        <p:spPr>
          <a:noFill/>
        </p:spPr>
        <p:txBody>
          <a:bodyPr/>
          <a:lstStyle/>
          <a:p>
            <a:r>
              <a:rPr lang="en-US" altLang="en-US">
                <a:latin typeface="Arial" panose="020B0604020202020204" pitchFamily="34" charset="0"/>
              </a:rPr>
              <a:t>Now that the students have matched the definitions and discussed a possible hierarchy of highest and lowest environment impact. </a:t>
            </a:r>
          </a:p>
          <a:p>
            <a:endParaRPr lang="en-US" altLang="en-US">
              <a:latin typeface="Arial" panose="020B0604020202020204" pitchFamily="34" charset="0"/>
            </a:endParaRPr>
          </a:p>
          <a:p>
            <a:r>
              <a:rPr lang="en-US" altLang="en-US">
                <a:latin typeface="Arial" panose="020B0604020202020204" pitchFamily="34" charset="0"/>
              </a:rPr>
              <a:t>Final plenary – redesign a product to check their understanding of the application of the 6Rs to redesign a product.</a:t>
            </a:r>
          </a:p>
          <a:p>
            <a:endParaRPr lang="en-US" altLang="en-US">
              <a:latin typeface="Arial" panose="020B0604020202020204" pitchFamily="34" charset="0"/>
            </a:endParaRPr>
          </a:p>
          <a:p>
            <a:endParaRPr lang="en-GB"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D91276CD-D1E8-4351-824D-D801A32E091F}"/>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D7B93B-2242-4E1E-8962-8C4B4A7BA843}" type="slidenum">
              <a:rPr lang="en-GB" altLang="en-US"/>
              <a:pPr eaLnBrk="1" hangingPunct="1"/>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C70CFEC-1FFD-42A8-9F5A-0CAB113ACAEA}"/>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4FA4F84C-EC9A-4F11-BC46-97F3FC810440}"/>
              </a:ext>
            </a:extLst>
          </p:cNvPr>
          <p:cNvSpPr>
            <a:spLocks noGrp="1"/>
          </p:cNvSpPr>
          <p:nvPr>
            <p:ph type="body" idx="1"/>
          </p:nvPr>
        </p:nvSpPr>
        <p:spPr>
          <a:noFill/>
        </p:spPr>
        <p:txBody>
          <a:bodyPr/>
          <a:lstStyle/>
          <a:p>
            <a:r>
              <a:rPr lang="en-GB" altLang="en-US">
                <a:latin typeface="Arial" panose="020B0604020202020204" pitchFamily="34" charset="0"/>
              </a:rPr>
              <a:t>Party bags are a good product to redesign as they are cheap to buy, have multiple components imported from lots of different countries and often get thrown away very quickly!</a:t>
            </a:r>
          </a:p>
        </p:txBody>
      </p:sp>
      <p:sp>
        <p:nvSpPr>
          <p:cNvPr id="36868" name="Slide Number Placeholder 3">
            <a:extLst>
              <a:ext uri="{FF2B5EF4-FFF2-40B4-BE49-F238E27FC236}">
                <a16:creationId xmlns:a16="http://schemas.microsoft.com/office/drawing/2014/main" id="{20FD4AED-D606-4C60-969F-C5BB86E57059}"/>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E1108E-6793-4B47-BB61-29BDEC337921}" type="slidenum">
              <a:rPr lang="en-GB" altLang="en-US"/>
              <a:pPr eaLnBrk="1" hangingPunct="1"/>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37A7D5A-70C7-45D7-8BCE-75F480A5FF77}"/>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93F97EAC-CE13-44EA-934D-540B11518262}"/>
              </a:ext>
            </a:extLst>
          </p:cNvPr>
          <p:cNvSpPr>
            <a:spLocks noGrp="1"/>
          </p:cNvSpPr>
          <p:nvPr>
            <p:ph type="body" idx="1"/>
          </p:nvPr>
        </p:nvSpPr>
        <p:spPr>
          <a:noFill/>
        </p:spPr>
        <p:txBody>
          <a:bodyPr/>
          <a:lstStyle/>
          <a:p>
            <a:r>
              <a:rPr lang="en-GB" altLang="en-US">
                <a:latin typeface="Arial" panose="020B0604020202020204" pitchFamily="34" charset="0"/>
              </a:rPr>
              <a:t>There are six video clips from textile and product designers – all of whom reuse materials to develop new quality products.</a:t>
            </a:r>
          </a:p>
        </p:txBody>
      </p:sp>
      <p:sp>
        <p:nvSpPr>
          <p:cNvPr id="37892" name="Slide Number Placeholder 3">
            <a:extLst>
              <a:ext uri="{FF2B5EF4-FFF2-40B4-BE49-F238E27FC236}">
                <a16:creationId xmlns:a16="http://schemas.microsoft.com/office/drawing/2014/main" id="{7EDF1214-3A98-4C29-B0E2-C1EB5A4192ED}"/>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A6FCA7-8F91-4C18-83FB-E8D3C060766B}" type="slidenum">
              <a:rPr lang="en-GB" altLang="en-US"/>
              <a:pPr eaLnBrk="1" hangingPunct="1"/>
              <a:t>12</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D7ACA45A-6D10-4DA7-BE2F-4DC23DCCEF20}"/>
              </a:ext>
            </a:extLst>
          </p:cNvPr>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2A23C3-037B-4B28-B1B3-CBB0309400C2}" type="slidenum">
              <a:rPr lang="en-GB" altLang="en-US"/>
              <a:pPr eaLnBrk="1" hangingPunct="1"/>
              <a:t>2</a:t>
            </a:fld>
            <a:endParaRPr lang="en-GB" altLang="en-US"/>
          </a:p>
        </p:txBody>
      </p:sp>
      <p:sp>
        <p:nvSpPr>
          <p:cNvPr id="27651" name="Rectangle 2">
            <a:extLst>
              <a:ext uri="{FF2B5EF4-FFF2-40B4-BE49-F238E27FC236}">
                <a16:creationId xmlns:a16="http://schemas.microsoft.com/office/drawing/2014/main" id="{D2B5E6E0-5811-49E1-9E1E-CA2EBA45BD32}"/>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AA6551E3-28E4-4EE5-942C-BCD3201A3382}"/>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It would be good to ask your students why they think that many companies are not too bothered about considering the environment when developing new products.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For more inspirational quotes go Edwin’s website www.biothinking.org.uk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FC24DF3-51EB-4C9A-ADF2-69D9115A9595}"/>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9561D884-C9A7-4462-AA75-F72A0A2F7A9A}"/>
              </a:ext>
            </a:extLst>
          </p:cNvPr>
          <p:cNvSpPr>
            <a:spLocks noGrp="1"/>
          </p:cNvSpPr>
          <p:nvPr>
            <p:ph type="body" idx="1"/>
          </p:nvPr>
        </p:nvSpPr>
        <p:spPr>
          <a:noFill/>
        </p:spPr>
        <p:txBody>
          <a:bodyPr/>
          <a:lstStyle/>
          <a:p>
            <a:r>
              <a:rPr lang="en-GB" altLang="en-US" b="1" u="sng">
                <a:latin typeface="Arial" panose="020B0604020202020204" pitchFamily="34" charset="0"/>
              </a:rPr>
              <a:t>Teacher’s notes</a:t>
            </a:r>
          </a:p>
          <a:p>
            <a:endParaRPr lang="en-GB" altLang="en-US" b="1" u="sng">
              <a:latin typeface="Arial" panose="020B0604020202020204" pitchFamily="34" charset="0"/>
            </a:endParaRPr>
          </a:p>
          <a:p>
            <a:r>
              <a:rPr lang="en-US" altLang="en-US">
                <a:latin typeface="Arial" panose="020B0604020202020204" pitchFamily="34" charset="0"/>
              </a:rPr>
              <a:t>The worksheet for this activity is available at www.</a:t>
            </a:r>
          </a:p>
          <a:p>
            <a:endParaRPr lang="en-GB" altLang="en-US">
              <a:latin typeface="Arial" panose="020B0604020202020204" pitchFamily="34" charset="0"/>
            </a:endParaRPr>
          </a:p>
          <a:p>
            <a:r>
              <a:rPr lang="en-GB" altLang="en-US">
                <a:latin typeface="Arial" panose="020B0604020202020204" pitchFamily="34" charset="0"/>
              </a:rPr>
              <a:t>You could use real life examples of products pairs to match your focus areas or topics. For suggestions of products pair examples and pictures go to our image gallery www. </a:t>
            </a:r>
          </a:p>
          <a:p>
            <a:endParaRPr lang="en-GB" altLang="en-US">
              <a:latin typeface="Arial" panose="020B0604020202020204" pitchFamily="34" charset="0"/>
            </a:endParaRPr>
          </a:p>
          <a:p>
            <a:r>
              <a:rPr lang="en-GB" altLang="en-US">
                <a:latin typeface="Arial" panose="020B0604020202020204" pitchFamily="34" charset="0"/>
              </a:rPr>
              <a:t>When the student’s have completed their worksheet, encourage feedback on the specifications they have included. What were the main differences between the two products?</a:t>
            </a:r>
          </a:p>
          <a:p>
            <a:endParaRPr lang="en-GB" altLang="en-US">
              <a:latin typeface="Arial" panose="020B0604020202020204" pitchFamily="34" charset="0"/>
            </a:endParaRPr>
          </a:p>
        </p:txBody>
      </p:sp>
      <p:sp>
        <p:nvSpPr>
          <p:cNvPr id="28676" name="Slide Number Placeholder 3">
            <a:extLst>
              <a:ext uri="{FF2B5EF4-FFF2-40B4-BE49-F238E27FC236}">
                <a16:creationId xmlns:a16="http://schemas.microsoft.com/office/drawing/2014/main" id="{C01C421E-6864-4F10-90DF-8DFC50E24C4D}"/>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9B7177-21F9-47F6-AC92-FD0E4982BE44}" type="slidenum">
              <a:rPr lang="en-GB" altLang="en-US"/>
              <a:pPr eaLnBrk="1" hangingPunct="1"/>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B2BBCCB-DD5D-4A4F-90D2-F82826A79D0D}"/>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37C9DE01-C047-4A97-B9C7-A175F7625399}"/>
              </a:ext>
            </a:extLst>
          </p:cNvPr>
          <p:cNvSpPr>
            <a:spLocks noGrp="1"/>
          </p:cNvSpPr>
          <p:nvPr>
            <p:ph type="body" idx="1"/>
          </p:nvPr>
        </p:nvSpPr>
        <p:spPr>
          <a:noFill/>
        </p:spPr>
        <p:txBody>
          <a:bodyPr/>
          <a:lstStyle/>
          <a:p>
            <a:r>
              <a:rPr lang="en-GB" altLang="en-US">
                <a:latin typeface="Arial" panose="020B0604020202020204" pitchFamily="34" charset="0"/>
              </a:rPr>
              <a:t>What do your students think of the quote – do they feel designer’s should be responsible for how their designs impact on the environment and people?</a:t>
            </a:r>
          </a:p>
          <a:p>
            <a:endParaRPr lang="en-GB" altLang="en-US">
              <a:latin typeface="Arial" panose="020B0604020202020204" pitchFamily="34" charset="0"/>
            </a:endParaRPr>
          </a:p>
          <a:p>
            <a:r>
              <a:rPr lang="en-US" altLang="en-US">
                <a:latin typeface="Arial" panose="020B0604020202020204" pitchFamily="34" charset="0"/>
              </a:rPr>
              <a:t>Is it the responsibility of designers to consider the environment when developing new products?</a:t>
            </a:r>
          </a:p>
          <a:p>
            <a:endParaRPr lang="en-US" altLang="en-US">
              <a:latin typeface="Arial" panose="020B0604020202020204" pitchFamily="34" charset="0"/>
            </a:endParaRPr>
          </a:p>
          <a:p>
            <a:r>
              <a:rPr lang="en-US" altLang="en-US">
                <a:latin typeface="Arial" panose="020B0604020202020204" pitchFamily="34" charset="0"/>
              </a:rPr>
              <a:t>To extend thinking about this question – you could run a whole class belief circle activity, getting the students to decide on their viewpoint on the responsibility of designers. </a:t>
            </a:r>
            <a:endParaRPr lang="en-GB" altLang="en-US">
              <a:latin typeface="Arial" panose="020B0604020202020204" pitchFamily="34" charset="0"/>
            </a:endParaRPr>
          </a:p>
        </p:txBody>
      </p:sp>
      <p:sp>
        <p:nvSpPr>
          <p:cNvPr id="29700" name="Slide Number Placeholder 3">
            <a:extLst>
              <a:ext uri="{FF2B5EF4-FFF2-40B4-BE49-F238E27FC236}">
                <a16:creationId xmlns:a16="http://schemas.microsoft.com/office/drawing/2014/main" id="{951C7684-1184-4B71-9890-EF4388D5BAE3}"/>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824CFC-E1A0-42A3-B318-2A6C7A78BF16}" type="slidenum">
              <a:rPr lang="en-GB" altLang="en-US"/>
              <a:pPr eaLnBrk="1" hangingPunct="1"/>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81326B5-B08E-4D47-8EBB-8E46C00CCC41}"/>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3CAABAB9-4543-497E-A12B-58278B800A6D}"/>
              </a:ext>
            </a:extLst>
          </p:cNvPr>
          <p:cNvSpPr>
            <a:spLocks noGrp="1"/>
          </p:cNvSpPr>
          <p:nvPr>
            <p:ph type="body" idx="1"/>
          </p:nvPr>
        </p:nvSpPr>
        <p:spPr>
          <a:noFill/>
        </p:spPr>
        <p:txBody>
          <a:bodyPr/>
          <a:lstStyle/>
          <a:p>
            <a:r>
              <a:rPr lang="en-GB" altLang="en-US">
                <a:latin typeface="Arial" panose="020B0604020202020204" pitchFamily="34" charset="0"/>
              </a:rPr>
              <a:t>There are so many environmental considerations for designers to make throughout the lifecycle of designing  a product from material choice, production methods, through to final disposal. </a:t>
            </a:r>
          </a:p>
          <a:p>
            <a:endParaRPr lang="en-GB" altLang="en-US">
              <a:latin typeface="Arial" panose="020B0604020202020204" pitchFamily="34" charset="0"/>
            </a:endParaRPr>
          </a:p>
          <a:p>
            <a:r>
              <a:rPr lang="en-GB" altLang="en-US">
                <a:latin typeface="Arial" panose="020B0604020202020204" pitchFamily="34" charset="0"/>
              </a:rPr>
              <a:t>Resource depletion, climate change and impact on people are some of the main issues for students to be aware of.</a:t>
            </a:r>
          </a:p>
          <a:p>
            <a:endParaRPr lang="en-GB" altLang="en-US">
              <a:latin typeface="Arial" panose="020B0604020202020204" pitchFamily="34" charset="0"/>
            </a:endParaRPr>
          </a:p>
        </p:txBody>
      </p:sp>
      <p:sp>
        <p:nvSpPr>
          <p:cNvPr id="30724" name="Slide Number Placeholder 3">
            <a:extLst>
              <a:ext uri="{FF2B5EF4-FFF2-40B4-BE49-F238E27FC236}">
                <a16:creationId xmlns:a16="http://schemas.microsoft.com/office/drawing/2014/main" id="{1006867D-91C5-4064-9191-6FD08666180B}"/>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F33230-8F62-4A18-B0D2-E3B867AC0466}" type="slidenum">
              <a:rPr lang="en-GB" altLang="en-US"/>
              <a:pPr eaLnBrk="1" hangingPunct="1"/>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B87567F-FB5D-4334-8F36-C41488320C0C}"/>
              </a:ext>
            </a:extLst>
          </p:cNvPr>
          <p:cNvSpPr>
            <a:spLocks noGrp="1" noRot="1" noChangeAspect="1" noTextEdit="1"/>
          </p:cNvSpPr>
          <p:nvPr>
            <p:ph type="sldImg"/>
          </p:nvPr>
        </p:nvSpPr>
        <p:spPr>
          <a:ln/>
        </p:spPr>
      </p:sp>
      <p:sp>
        <p:nvSpPr>
          <p:cNvPr id="31747" name="Notes Placeholder 2">
            <a:extLst>
              <a:ext uri="{FF2B5EF4-FFF2-40B4-BE49-F238E27FC236}">
                <a16:creationId xmlns:a16="http://schemas.microsoft.com/office/drawing/2014/main" id="{8007123C-E1BA-4241-B71C-ADFC5E626516}"/>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A331C326-FB81-4CB6-A06E-C8DF2613B31B}"/>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59E336-84C2-49A7-A9A1-8581BABD66BB}" type="slidenum">
              <a:rPr lang="en-GB" altLang="en-US"/>
              <a:pPr eaLnBrk="1" hangingPunct="1"/>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383B62D0-44CB-4F82-93AA-022536CC6B6B}"/>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D10ECF5A-B02A-426A-ACDF-84A0857AFB05}"/>
              </a:ext>
            </a:extLst>
          </p:cNvPr>
          <p:cNvSpPr>
            <a:spLocks noGrp="1"/>
          </p:cNvSpPr>
          <p:nvPr>
            <p:ph type="body" idx="1"/>
          </p:nvPr>
        </p:nvSpPr>
        <p:spPr>
          <a:noFill/>
        </p:spPr>
        <p:txBody>
          <a:bodyPr/>
          <a:lstStyle/>
          <a:p>
            <a:r>
              <a:rPr lang="en-GB" altLang="en-US">
                <a:latin typeface="Arial" panose="020B0604020202020204" pitchFamily="34" charset="0"/>
              </a:rPr>
              <a:t>To extend this activity on impact of people – you could do a winners and losers activity. </a:t>
            </a:r>
          </a:p>
        </p:txBody>
      </p:sp>
      <p:sp>
        <p:nvSpPr>
          <p:cNvPr id="32772" name="Slide Number Placeholder 3">
            <a:extLst>
              <a:ext uri="{FF2B5EF4-FFF2-40B4-BE49-F238E27FC236}">
                <a16:creationId xmlns:a16="http://schemas.microsoft.com/office/drawing/2014/main" id="{8CA00B6D-E1D6-4F05-9439-177AC1B2D5D9}"/>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433B35-D6A5-480E-AD3B-4B3BC0EED29D}" type="slidenum">
              <a:rPr lang="en-GB" altLang="en-US"/>
              <a:pPr eaLnBrk="1" hangingPunct="1"/>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1F4DDFA-AE90-46A2-AE33-AA2D96B298E0}"/>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D8D78CF5-A833-4A3E-8498-0C424A154D4C}"/>
              </a:ext>
            </a:extLst>
          </p:cNvPr>
          <p:cNvSpPr>
            <a:spLocks noGrp="1"/>
          </p:cNvSpPr>
          <p:nvPr>
            <p:ph type="body" idx="1"/>
          </p:nvPr>
        </p:nvSpPr>
        <p:spPr>
          <a:noFill/>
        </p:spPr>
        <p:txBody>
          <a:bodyPr/>
          <a:lstStyle/>
          <a:p>
            <a:r>
              <a:rPr lang="en-US" altLang="en-US">
                <a:latin typeface="Arial" panose="020B0604020202020204" pitchFamily="34" charset="0"/>
              </a:rPr>
              <a:t>Activity:</a:t>
            </a:r>
          </a:p>
          <a:p>
            <a:endParaRPr lang="en-US" altLang="en-US">
              <a:latin typeface="Arial" panose="020B0604020202020204" pitchFamily="34" charset="0"/>
            </a:endParaRPr>
          </a:p>
          <a:p>
            <a:r>
              <a:rPr lang="en-US" altLang="en-US">
                <a:latin typeface="Arial" panose="020B0604020202020204" pitchFamily="34" charset="0"/>
              </a:rPr>
              <a:t>Match the 6 R’s to their definitions. Rethink,  Refuse, Reduce, Reuse, Recycle, Repair.</a:t>
            </a:r>
          </a:p>
          <a:p>
            <a:endParaRPr lang="en-GB" altLang="en-US">
              <a:latin typeface="Arial" panose="020B0604020202020204" pitchFamily="34" charset="0"/>
            </a:endParaRPr>
          </a:p>
          <a:p>
            <a:r>
              <a:rPr lang="en-GB" altLang="en-US">
                <a:latin typeface="Arial" panose="020B0604020202020204" pitchFamily="34" charset="0"/>
              </a:rPr>
              <a:t>The downloadable worksheet with the 6R’s and definitions is available at www.</a:t>
            </a:r>
          </a:p>
          <a:p>
            <a:endParaRPr lang="en-GB" altLang="en-US">
              <a:latin typeface="Arial" panose="020B0604020202020204" pitchFamily="34" charset="0"/>
            </a:endParaRPr>
          </a:p>
          <a:p>
            <a:r>
              <a:rPr lang="en-GB" altLang="en-US">
                <a:latin typeface="Arial" panose="020B0604020202020204" pitchFamily="34" charset="0"/>
              </a:rPr>
              <a:t>After the students have completed their matching activity, ask them to put them in an order of definitions that have the greatest and the least impact on the environment. We suggest they learn the 6R’s in the order presented on the next slide.</a:t>
            </a:r>
          </a:p>
          <a:p>
            <a:endParaRPr lang="en-GB" altLang="en-US">
              <a:latin typeface="Arial" panose="020B0604020202020204" pitchFamily="34" charset="0"/>
            </a:endParaRPr>
          </a:p>
          <a:p>
            <a:r>
              <a:rPr lang="en-GB" altLang="en-US">
                <a:latin typeface="Arial" panose="020B0604020202020204" pitchFamily="34" charset="0"/>
              </a:rPr>
              <a:t>You could extend this activity by allowing students to research companies or products that have the 6R thinking  embedded within their principles. (see final slide for suggestions)</a:t>
            </a:r>
          </a:p>
        </p:txBody>
      </p:sp>
      <p:sp>
        <p:nvSpPr>
          <p:cNvPr id="33796" name="Slide Number Placeholder 3">
            <a:extLst>
              <a:ext uri="{FF2B5EF4-FFF2-40B4-BE49-F238E27FC236}">
                <a16:creationId xmlns:a16="http://schemas.microsoft.com/office/drawing/2014/main" id="{FD59EE03-3FB8-4BB5-A29B-134CAF0EA606}"/>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935E66-B688-4A25-8257-BC53EF80D709}" type="slidenum">
              <a:rPr lang="en-GB" altLang="en-US"/>
              <a:pPr eaLnBrk="1" hangingPunct="1"/>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D6AA296D-DBC1-4069-A7D8-44175E7E4981}"/>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37B61542-7899-4FC8-8BE1-DA70C6DD8604}"/>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34820" name="Slide Number Placeholder 3">
            <a:extLst>
              <a:ext uri="{FF2B5EF4-FFF2-40B4-BE49-F238E27FC236}">
                <a16:creationId xmlns:a16="http://schemas.microsoft.com/office/drawing/2014/main" id="{BB71D450-03FD-47EF-9E1D-ADE09B1B17FD}"/>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BF8FFE-D6C7-4952-86E7-D118419D0BF0}" type="slidenum">
              <a:rPr lang="en-GB" altLang="en-US"/>
              <a:pPr eaLnBrk="1" hangingPunct="1"/>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practical_action_logo_300">
            <a:extLst>
              <a:ext uri="{FF2B5EF4-FFF2-40B4-BE49-F238E27FC236}">
                <a16:creationId xmlns:a16="http://schemas.microsoft.com/office/drawing/2014/main" id="{CF310097-2EDC-4D5A-8D91-3C69DC3A8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4488" y="558800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a:extLst>
              <a:ext uri="{FF2B5EF4-FFF2-40B4-BE49-F238E27FC236}">
                <a16:creationId xmlns:a16="http://schemas.microsoft.com/office/drawing/2014/main" id="{DAA69FF0-0A38-4101-BBFF-960547F21572}"/>
              </a:ext>
            </a:extLst>
          </p:cNvPr>
          <p:cNvSpPr>
            <a:spLocks noChangeArrowheads="1"/>
          </p:cNvSpPr>
          <p:nvPr/>
        </p:nvSpPr>
        <p:spPr bwMode="auto">
          <a:xfrm>
            <a:off x="0" y="-33338"/>
            <a:ext cx="9144000" cy="5549901"/>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0" name="Rectangle 2"/>
          <p:cNvSpPr>
            <a:spLocks noGrp="1" noChangeArrowheads="1"/>
          </p:cNvSpPr>
          <p:nvPr>
            <p:ph type="ctrTitle"/>
          </p:nvPr>
        </p:nvSpPr>
        <p:spPr>
          <a:xfrm>
            <a:off x="468313" y="908050"/>
            <a:ext cx="7772400" cy="1470025"/>
          </a:xfrm>
        </p:spPr>
        <p:txBody>
          <a:bodyPr/>
          <a:lstStyle>
            <a:lvl1pPr>
              <a:defRPr sz="4800">
                <a:solidFill>
                  <a:schemeClr val="bg1"/>
                </a:solidFill>
              </a:defRPr>
            </a:lvl1pPr>
          </a:lstStyle>
          <a:p>
            <a:pPr lvl="0"/>
            <a:r>
              <a:rPr lang="en-GB" noProof="0"/>
              <a:t>Title</a:t>
            </a:r>
          </a:p>
        </p:txBody>
      </p:sp>
      <p:sp>
        <p:nvSpPr>
          <p:cNvPr id="12291" name="Rectangle 3"/>
          <p:cNvSpPr>
            <a:spLocks noGrp="1" noChangeArrowheads="1"/>
          </p:cNvSpPr>
          <p:nvPr>
            <p:ph type="subTitle" idx="1"/>
          </p:nvPr>
        </p:nvSpPr>
        <p:spPr>
          <a:xfrm>
            <a:off x="539750" y="3213100"/>
            <a:ext cx="6400800" cy="1752600"/>
          </a:xfrm>
        </p:spPr>
        <p:txBody>
          <a:bodyPr/>
          <a:lstStyle>
            <a:lvl1pPr marL="0" indent="0">
              <a:buFont typeface="Wingdings" pitchFamily="2" charset="2"/>
              <a:buNone/>
              <a:defRPr>
                <a:solidFill>
                  <a:schemeClr val="bg1"/>
                </a:solidFill>
              </a:defRPr>
            </a:lvl1pPr>
          </a:lstStyle>
          <a:p>
            <a:pPr lvl="0"/>
            <a:r>
              <a:rPr lang="en-GB" noProof="0"/>
              <a:t>Sub-title</a:t>
            </a:r>
          </a:p>
          <a:p>
            <a:pPr lvl="0"/>
            <a:r>
              <a:rPr lang="en-GB" noProof="0"/>
              <a:t>Presenter Name</a:t>
            </a:r>
          </a:p>
          <a:p>
            <a:pPr lvl="0"/>
            <a:r>
              <a:rPr lang="en-GB" noProof="0"/>
              <a:t>Date</a:t>
            </a:r>
          </a:p>
        </p:txBody>
      </p:sp>
      <p:sp>
        <p:nvSpPr>
          <p:cNvPr id="6" name="Rectangle 4">
            <a:extLst>
              <a:ext uri="{FF2B5EF4-FFF2-40B4-BE49-F238E27FC236}">
                <a16:creationId xmlns:a16="http://schemas.microsoft.com/office/drawing/2014/main" id="{467CE350-D82D-408F-8D10-D90B069A94FE}"/>
              </a:ext>
            </a:extLst>
          </p:cNvPr>
          <p:cNvSpPr>
            <a:spLocks noGrp="1" noChangeArrowheads="1"/>
          </p:cNvSpPr>
          <p:nvPr>
            <p:ph type="dt" sz="half" idx="10"/>
          </p:nvPr>
        </p:nvSpPr>
        <p:spPr>
          <a:xfrm>
            <a:off x="457200" y="6461125"/>
            <a:ext cx="3394075" cy="396875"/>
          </a:xfrm>
        </p:spPr>
        <p:txBody>
          <a:bodyPr/>
          <a:lstStyle>
            <a:lvl1pPr>
              <a:defRPr>
                <a:solidFill>
                  <a:srgbClr val="E2014D"/>
                </a:solidFill>
              </a:defRPr>
            </a:lvl1pPr>
          </a:lstStyle>
          <a:p>
            <a:pPr>
              <a:defRPr/>
            </a:pPr>
            <a:r>
              <a:rPr lang="en-GB"/>
              <a:t>4 November 2010</a:t>
            </a:r>
          </a:p>
        </p:txBody>
      </p:sp>
    </p:spTree>
    <p:extLst>
      <p:ext uri="{BB962C8B-B14F-4D97-AF65-F5344CB8AC3E}">
        <p14:creationId xmlns:p14="http://schemas.microsoft.com/office/powerpoint/2010/main" val="69590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98921C17-BE23-43F0-8E87-433A92DE57B2}"/>
              </a:ext>
            </a:extLst>
          </p:cNvPr>
          <p:cNvSpPr>
            <a:spLocks noGrp="1" noChangeArrowheads="1"/>
          </p:cNvSpPr>
          <p:nvPr>
            <p:ph type="dt" sz="half" idx="10"/>
          </p:nvPr>
        </p:nvSpPr>
        <p:spPr>
          <a:ln/>
        </p:spPr>
        <p:txBody>
          <a:bodyPr/>
          <a:lstStyle>
            <a:lvl1pPr>
              <a:defRPr/>
            </a:lvl1pPr>
          </a:lstStyle>
          <a:p>
            <a:r>
              <a:rPr lang="en-GB" altLang="en-US"/>
              <a:t>David J. Grimshaw | 16 June 2005 | </a:t>
            </a:r>
            <a:fld id="{44BDFE5B-C467-45BE-9D52-56270E9045CB}" type="slidenum">
              <a:rPr lang="en-GB" altLang="en-US"/>
              <a:pPr/>
              <a:t>‹#›</a:t>
            </a:fld>
            <a:endParaRPr lang="en-GB" altLang="en-US"/>
          </a:p>
        </p:txBody>
      </p:sp>
    </p:spTree>
    <p:extLst>
      <p:ext uri="{BB962C8B-B14F-4D97-AF65-F5344CB8AC3E}">
        <p14:creationId xmlns:p14="http://schemas.microsoft.com/office/powerpoint/2010/main" val="10314724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556545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79067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399193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75095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6853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7588764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79754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290810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779419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07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95D59BD-DB6A-4F08-BC32-3C18DABCC7FD}"/>
              </a:ext>
            </a:extLst>
          </p:cNvPr>
          <p:cNvSpPr>
            <a:spLocks noGrp="1" noChangeArrowheads="1"/>
          </p:cNvSpPr>
          <p:nvPr>
            <p:ph type="dt" sz="half" idx="10"/>
          </p:nvPr>
        </p:nvSpPr>
        <p:spPr>
          <a:ln/>
        </p:spPr>
        <p:txBody>
          <a:bodyPr/>
          <a:lstStyle>
            <a:lvl1pPr>
              <a:defRPr/>
            </a:lvl1pPr>
          </a:lstStyle>
          <a:p>
            <a:r>
              <a:rPr lang="en-GB" altLang="en-US"/>
              <a:t>David J. Grimshaw | 16 June 2005 | </a:t>
            </a:r>
            <a:fld id="{614E403E-F998-4D8A-A4FC-285827AA360A}" type="slidenum">
              <a:rPr lang="en-GB" altLang="en-US"/>
              <a:pPr/>
              <a:t>‹#›</a:t>
            </a:fld>
            <a:endParaRPr lang="en-GB" altLang="en-US"/>
          </a:p>
        </p:txBody>
      </p:sp>
    </p:spTree>
    <p:extLst>
      <p:ext uri="{BB962C8B-B14F-4D97-AF65-F5344CB8AC3E}">
        <p14:creationId xmlns:p14="http://schemas.microsoft.com/office/powerpoint/2010/main" val="26326236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0403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040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34103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81560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98977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212346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12253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91407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12056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47434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3592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654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id="{927225CA-2C27-4ACF-BD70-94F42FB71BE5}"/>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986C64DB-0933-435D-90F9-9D3358132CD8}" type="slidenum">
              <a:rPr lang="en-GB" altLang="en-US"/>
              <a:pPr/>
              <a:t>‹#›</a:t>
            </a:fld>
            <a:endParaRPr lang="en-GB" altLang="en-US"/>
          </a:p>
        </p:txBody>
      </p:sp>
    </p:spTree>
    <p:extLst>
      <p:ext uri="{BB962C8B-B14F-4D97-AF65-F5344CB8AC3E}">
        <p14:creationId xmlns:p14="http://schemas.microsoft.com/office/powerpoint/2010/main" val="1086997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59309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0403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040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2778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D9DE2F66-D597-4D27-9254-9BD6B2107155}"/>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4DB0EF6B-366C-4CAA-BCC5-8CA150FA6C43}" type="slidenum">
              <a:rPr lang="en-GB" altLang="en-US"/>
              <a:pPr/>
              <a:t>‹#›</a:t>
            </a:fld>
            <a:endParaRPr lang="en-GB" altLang="en-US"/>
          </a:p>
        </p:txBody>
      </p:sp>
    </p:spTree>
    <p:extLst>
      <p:ext uri="{BB962C8B-B14F-4D97-AF65-F5344CB8AC3E}">
        <p14:creationId xmlns:p14="http://schemas.microsoft.com/office/powerpoint/2010/main" val="1833554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8AF088-AFDA-44ED-83C0-FDDA6EA0CFEC}"/>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A3ED6DC5-6A4B-4305-9B0F-CE4A71ED3E87}" type="slidenum">
              <a:rPr lang="en-GB" altLang="en-US"/>
              <a:pPr/>
              <a:t>‹#›</a:t>
            </a:fld>
            <a:endParaRPr lang="en-GB" altLang="en-US"/>
          </a:p>
        </p:txBody>
      </p:sp>
    </p:spTree>
    <p:extLst>
      <p:ext uri="{BB962C8B-B14F-4D97-AF65-F5344CB8AC3E}">
        <p14:creationId xmlns:p14="http://schemas.microsoft.com/office/powerpoint/2010/main" val="4054839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D2A4E6F4-BA7B-4D27-8468-4E2A7DC866AB}"/>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5D0BC7FC-4B64-427C-8489-AEE1E45498E6}" type="slidenum">
              <a:rPr lang="en-GB" altLang="en-US"/>
              <a:pPr/>
              <a:t>‹#›</a:t>
            </a:fld>
            <a:endParaRPr lang="en-GB" altLang="en-US"/>
          </a:p>
        </p:txBody>
      </p:sp>
    </p:spTree>
    <p:extLst>
      <p:ext uri="{BB962C8B-B14F-4D97-AF65-F5344CB8AC3E}">
        <p14:creationId xmlns:p14="http://schemas.microsoft.com/office/powerpoint/2010/main" val="2375047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BE079315-7F38-4FA0-BCAD-6670BC284912}"/>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58EDA71C-0AC4-415B-9A65-A6C51048595C}" type="slidenum">
              <a:rPr lang="en-GB" altLang="en-US"/>
              <a:pPr/>
              <a:t>‹#›</a:t>
            </a:fld>
            <a:endParaRPr lang="en-GB" altLang="en-US"/>
          </a:p>
        </p:txBody>
      </p:sp>
    </p:spTree>
    <p:extLst>
      <p:ext uri="{BB962C8B-B14F-4D97-AF65-F5344CB8AC3E}">
        <p14:creationId xmlns:p14="http://schemas.microsoft.com/office/powerpoint/2010/main" val="3093779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33C688C3-0AC5-4D9F-8D99-E39D5D546A9A}"/>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FEA4A031-D42A-475E-AEC4-B8E4D22C4750}" type="slidenum">
              <a:rPr lang="en-GB" altLang="en-US"/>
              <a:pPr/>
              <a:t>‹#›</a:t>
            </a:fld>
            <a:endParaRPr lang="en-GB" altLang="en-US"/>
          </a:p>
        </p:txBody>
      </p:sp>
    </p:spTree>
    <p:extLst>
      <p:ext uri="{BB962C8B-B14F-4D97-AF65-F5344CB8AC3E}">
        <p14:creationId xmlns:p14="http://schemas.microsoft.com/office/powerpoint/2010/main" val="3785236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A82C268B-84B2-4446-8A49-CE82B14CD002}"/>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1F71A1EF-C1C6-4774-8CEB-6E4EE4E1A5EA}" type="slidenum">
              <a:rPr lang="en-GB" altLang="en-US"/>
              <a:pPr/>
              <a:t>‹#›</a:t>
            </a:fld>
            <a:endParaRPr lang="en-GB" altLang="en-US"/>
          </a:p>
        </p:txBody>
      </p:sp>
    </p:spTree>
    <p:extLst>
      <p:ext uri="{BB962C8B-B14F-4D97-AF65-F5344CB8AC3E}">
        <p14:creationId xmlns:p14="http://schemas.microsoft.com/office/powerpoint/2010/main" val="1060776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851668B-3E6B-49C1-9374-00D07A94666D}"/>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E2A6E974-575C-4D9C-81BC-01C82312797A}" type="slidenum">
              <a:rPr lang="en-GB" altLang="en-US"/>
              <a:pPr/>
              <a:t>‹#›</a:t>
            </a:fld>
            <a:endParaRPr lang="en-GB" altLang="en-US"/>
          </a:p>
        </p:txBody>
      </p:sp>
    </p:spTree>
    <p:extLst>
      <p:ext uri="{BB962C8B-B14F-4D97-AF65-F5344CB8AC3E}">
        <p14:creationId xmlns:p14="http://schemas.microsoft.com/office/powerpoint/2010/main" val="3669756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629B6848-375B-4A08-A677-113DCCDB34B7}"/>
              </a:ext>
            </a:extLst>
          </p:cNvPr>
          <p:cNvSpPr>
            <a:spLocks noGrp="1" noChangeArrowheads="1"/>
          </p:cNvSpPr>
          <p:nvPr>
            <p:ph type="dt" sz="half" idx="10"/>
          </p:nvPr>
        </p:nvSpPr>
        <p:spPr>
          <a:ln/>
        </p:spPr>
        <p:txBody>
          <a:bodyPr/>
          <a:lstStyle>
            <a:lvl1pPr>
              <a:defRPr/>
            </a:lvl1pPr>
          </a:lstStyle>
          <a:p>
            <a:r>
              <a:rPr lang="en-GB" altLang="en-US"/>
              <a:t>David J. Grimshaw | 16 June 2005 | </a:t>
            </a:r>
            <a:fld id="{1F94EA3E-C57F-45AE-B2A8-4C343763CFCF}" type="slidenum">
              <a:rPr lang="en-GB" altLang="en-US"/>
              <a:pPr/>
              <a:t>‹#›</a:t>
            </a:fld>
            <a:endParaRPr lang="en-GB" altLang="en-US"/>
          </a:p>
        </p:txBody>
      </p:sp>
    </p:spTree>
    <p:extLst>
      <p:ext uri="{BB962C8B-B14F-4D97-AF65-F5344CB8AC3E}">
        <p14:creationId xmlns:p14="http://schemas.microsoft.com/office/powerpoint/2010/main" val="3705469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A4E897-E387-4439-B0C1-EEDCCAB0EBFA}"/>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53C5F5FF-3AED-479F-9292-BCEF112BBABD}" type="slidenum">
              <a:rPr lang="en-GB" altLang="en-US"/>
              <a:pPr/>
              <a:t>‹#›</a:t>
            </a:fld>
            <a:endParaRPr lang="en-GB" altLang="en-US"/>
          </a:p>
        </p:txBody>
      </p:sp>
    </p:spTree>
    <p:extLst>
      <p:ext uri="{BB962C8B-B14F-4D97-AF65-F5344CB8AC3E}">
        <p14:creationId xmlns:p14="http://schemas.microsoft.com/office/powerpoint/2010/main" val="58414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418D2868-513D-420F-8C13-08FC6401332A}"/>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A48370CA-518F-4B4B-80F9-B6B6B31C24D3}" type="slidenum">
              <a:rPr lang="en-GB" altLang="en-US"/>
              <a:pPr/>
              <a:t>‹#›</a:t>
            </a:fld>
            <a:endParaRPr lang="en-GB" altLang="en-US"/>
          </a:p>
        </p:txBody>
      </p:sp>
    </p:spTree>
    <p:extLst>
      <p:ext uri="{BB962C8B-B14F-4D97-AF65-F5344CB8AC3E}">
        <p14:creationId xmlns:p14="http://schemas.microsoft.com/office/powerpoint/2010/main" val="1731669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0403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040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F15D669C-2062-41A9-898A-D88A8FF19D4E}"/>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D39E1B5C-A251-4D96-B35F-410F4F47291B}" type="slidenum">
              <a:rPr lang="en-GB" altLang="en-US"/>
              <a:pPr/>
              <a:t>‹#›</a:t>
            </a:fld>
            <a:endParaRPr lang="en-GB" altLang="en-US"/>
          </a:p>
        </p:txBody>
      </p:sp>
    </p:spTree>
    <p:extLst>
      <p:ext uri="{BB962C8B-B14F-4D97-AF65-F5344CB8AC3E}">
        <p14:creationId xmlns:p14="http://schemas.microsoft.com/office/powerpoint/2010/main" val="1860739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a:extLst>
              <a:ext uri="{FF2B5EF4-FFF2-40B4-BE49-F238E27FC236}">
                <a16:creationId xmlns:a16="http://schemas.microsoft.com/office/drawing/2014/main" id="{A0C695AF-0A8C-4D80-8007-2513D8222444}"/>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C480E845-3800-4375-9B5C-D1977782807A}" type="slidenum">
              <a:rPr lang="en-GB" altLang="en-US"/>
              <a:pPr/>
              <a:t>‹#›</a:t>
            </a:fld>
            <a:endParaRPr lang="en-GB" altLang="en-US"/>
          </a:p>
        </p:txBody>
      </p:sp>
    </p:spTree>
    <p:extLst>
      <p:ext uri="{BB962C8B-B14F-4D97-AF65-F5344CB8AC3E}">
        <p14:creationId xmlns:p14="http://schemas.microsoft.com/office/powerpoint/2010/main" val="3291125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E31603FE-8A3A-4A87-94D2-ACABCFD30F28}"/>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C395F0C3-973E-4D38-AE13-4B9F7A0617A2}" type="slidenum">
              <a:rPr lang="en-GB" altLang="en-US"/>
              <a:pPr/>
              <a:t>‹#›</a:t>
            </a:fld>
            <a:endParaRPr lang="en-GB" altLang="en-US"/>
          </a:p>
        </p:txBody>
      </p:sp>
    </p:spTree>
    <p:extLst>
      <p:ext uri="{BB962C8B-B14F-4D97-AF65-F5344CB8AC3E}">
        <p14:creationId xmlns:p14="http://schemas.microsoft.com/office/powerpoint/2010/main" val="3074091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FE9ED349-0A26-4094-964F-3E3BE86C54BC}"/>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AE5689CB-3235-4EF9-B231-4C50449DC4E1}" type="slidenum">
              <a:rPr lang="en-GB" altLang="en-US"/>
              <a:pPr/>
              <a:t>‹#›</a:t>
            </a:fld>
            <a:endParaRPr lang="en-GB" altLang="en-US"/>
          </a:p>
        </p:txBody>
      </p:sp>
    </p:spTree>
    <p:extLst>
      <p:ext uri="{BB962C8B-B14F-4D97-AF65-F5344CB8AC3E}">
        <p14:creationId xmlns:p14="http://schemas.microsoft.com/office/powerpoint/2010/main" val="24649020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F06E9D26-1C03-4C65-9BE9-17A931329D17}"/>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5F7E4AF0-87BC-48E8-AC27-220C1F84E494}" type="slidenum">
              <a:rPr lang="en-GB" altLang="en-US"/>
              <a:pPr/>
              <a:t>‹#›</a:t>
            </a:fld>
            <a:endParaRPr lang="en-GB" altLang="en-US"/>
          </a:p>
        </p:txBody>
      </p:sp>
    </p:spTree>
    <p:extLst>
      <p:ext uri="{BB962C8B-B14F-4D97-AF65-F5344CB8AC3E}">
        <p14:creationId xmlns:p14="http://schemas.microsoft.com/office/powerpoint/2010/main" val="2333089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40CF495C-A26C-4262-AA5B-910016FCAFF8}"/>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FE90305B-5E17-446F-B814-207C5B95F063}" type="slidenum">
              <a:rPr lang="en-GB" altLang="en-US"/>
              <a:pPr/>
              <a:t>‹#›</a:t>
            </a:fld>
            <a:endParaRPr lang="en-GB" altLang="en-US"/>
          </a:p>
        </p:txBody>
      </p:sp>
    </p:spTree>
    <p:extLst>
      <p:ext uri="{BB962C8B-B14F-4D97-AF65-F5344CB8AC3E}">
        <p14:creationId xmlns:p14="http://schemas.microsoft.com/office/powerpoint/2010/main" val="2970238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1FBADA82-8EA7-44EE-A0B5-1144D4F48C81}"/>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225823F6-EA72-46D3-95EB-1FB8FB0277DF}" type="slidenum">
              <a:rPr lang="en-GB" altLang="en-US"/>
              <a:pPr/>
              <a:t>‹#›</a:t>
            </a:fld>
            <a:endParaRPr lang="en-GB" altLang="en-US"/>
          </a:p>
        </p:txBody>
      </p:sp>
    </p:spTree>
    <p:extLst>
      <p:ext uri="{BB962C8B-B14F-4D97-AF65-F5344CB8AC3E}">
        <p14:creationId xmlns:p14="http://schemas.microsoft.com/office/powerpoint/2010/main" val="689559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D2BF864-BBE8-4961-B057-BA48DFD71107}"/>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BF2EB68E-3DB1-4DA8-880F-B2F590F5D482}" type="slidenum">
              <a:rPr lang="en-GB" altLang="en-US"/>
              <a:pPr/>
              <a:t>‹#›</a:t>
            </a:fld>
            <a:endParaRPr lang="en-GB" altLang="en-US"/>
          </a:p>
        </p:txBody>
      </p:sp>
    </p:spTree>
    <p:extLst>
      <p:ext uri="{BB962C8B-B14F-4D97-AF65-F5344CB8AC3E}">
        <p14:creationId xmlns:p14="http://schemas.microsoft.com/office/powerpoint/2010/main" val="2529929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4F9AFE5-B7D3-4F7E-A175-F089F156A55C}"/>
              </a:ext>
            </a:extLst>
          </p:cNvPr>
          <p:cNvSpPr>
            <a:spLocks noGrp="1" noChangeArrowheads="1"/>
          </p:cNvSpPr>
          <p:nvPr>
            <p:ph type="dt" sz="half" idx="10"/>
          </p:nvPr>
        </p:nvSpPr>
        <p:spPr>
          <a:ln/>
        </p:spPr>
        <p:txBody>
          <a:bodyPr/>
          <a:lstStyle>
            <a:lvl1pPr>
              <a:defRPr/>
            </a:lvl1pPr>
          </a:lstStyle>
          <a:p>
            <a:r>
              <a:rPr lang="en-GB" altLang="en-US"/>
              <a:t>David J. Grimshaw | 16 June 2005 | </a:t>
            </a:r>
            <a:fld id="{20BC47FF-988E-4DFE-A5CF-FBB3EEC99E13}" type="slidenum">
              <a:rPr lang="en-GB" altLang="en-US"/>
              <a:pPr/>
              <a:t>‹#›</a:t>
            </a:fld>
            <a:endParaRPr lang="en-GB" altLang="en-US"/>
          </a:p>
        </p:txBody>
      </p:sp>
    </p:spTree>
    <p:extLst>
      <p:ext uri="{BB962C8B-B14F-4D97-AF65-F5344CB8AC3E}">
        <p14:creationId xmlns:p14="http://schemas.microsoft.com/office/powerpoint/2010/main" val="1152674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D7F50340-0179-448D-BBCD-7E4F93732099}"/>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2977C611-5A05-4A59-8A8D-1537B5A9001F}" type="slidenum">
              <a:rPr lang="en-GB" altLang="en-US"/>
              <a:pPr/>
              <a:t>‹#›</a:t>
            </a:fld>
            <a:endParaRPr lang="en-GB" altLang="en-US"/>
          </a:p>
        </p:txBody>
      </p:sp>
    </p:spTree>
    <p:extLst>
      <p:ext uri="{BB962C8B-B14F-4D97-AF65-F5344CB8AC3E}">
        <p14:creationId xmlns:p14="http://schemas.microsoft.com/office/powerpoint/2010/main" val="13073309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9DAFBB9F-D6DA-4604-881A-1D40FC569D8D}"/>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F0F346E6-20DB-4E7F-B7EC-9477A7BFDC3C}" type="slidenum">
              <a:rPr lang="en-GB" altLang="en-US"/>
              <a:pPr/>
              <a:t>‹#›</a:t>
            </a:fld>
            <a:endParaRPr lang="en-GB" altLang="en-US"/>
          </a:p>
        </p:txBody>
      </p:sp>
    </p:spTree>
    <p:extLst>
      <p:ext uri="{BB962C8B-B14F-4D97-AF65-F5344CB8AC3E}">
        <p14:creationId xmlns:p14="http://schemas.microsoft.com/office/powerpoint/2010/main" val="9642299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49CD4BBA-FD87-49C4-B862-107B61DABBCF}"/>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9F2E935E-5AE7-424B-8B6E-71F0A56800F8}" type="slidenum">
              <a:rPr lang="en-GB" altLang="en-US"/>
              <a:pPr/>
              <a:t>‹#›</a:t>
            </a:fld>
            <a:endParaRPr lang="en-GB" altLang="en-US"/>
          </a:p>
        </p:txBody>
      </p:sp>
    </p:spTree>
    <p:extLst>
      <p:ext uri="{BB962C8B-B14F-4D97-AF65-F5344CB8AC3E}">
        <p14:creationId xmlns:p14="http://schemas.microsoft.com/office/powerpoint/2010/main" val="33831678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592CD051-2062-45FB-95BC-24C50D802576}"/>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E752B9D6-51F7-442D-9516-988FFCD36B56}" type="slidenum">
              <a:rPr lang="en-GB" altLang="en-US"/>
              <a:pPr/>
              <a:t>‹#›</a:t>
            </a:fld>
            <a:endParaRPr lang="en-GB" altLang="en-US"/>
          </a:p>
        </p:txBody>
      </p:sp>
    </p:spTree>
    <p:extLst>
      <p:ext uri="{BB962C8B-B14F-4D97-AF65-F5344CB8AC3E}">
        <p14:creationId xmlns:p14="http://schemas.microsoft.com/office/powerpoint/2010/main" val="2564429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5">
            <a:extLst>
              <a:ext uri="{FF2B5EF4-FFF2-40B4-BE49-F238E27FC236}">
                <a16:creationId xmlns:a16="http://schemas.microsoft.com/office/drawing/2014/main" id="{7F6937B9-62CA-451F-9CF9-3DFC76D82A38}"/>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632FE219-12FF-4505-B4F5-DF37081C4F59}" type="slidenum">
              <a:rPr lang="en-GB" altLang="en-US"/>
              <a:pPr/>
              <a:t>‹#›</a:t>
            </a:fld>
            <a:endParaRPr lang="en-GB" altLang="en-US"/>
          </a:p>
        </p:txBody>
      </p:sp>
    </p:spTree>
    <p:extLst>
      <p:ext uri="{BB962C8B-B14F-4D97-AF65-F5344CB8AC3E}">
        <p14:creationId xmlns:p14="http://schemas.microsoft.com/office/powerpoint/2010/main" val="603490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B42BD137-6F22-4CBB-901E-9F1324576B94}"/>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D73A5F44-5192-4E11-A054-5A7944680231}" type="slidenum">
              <a:rPr lang="en-GB" altLang="en-US"/>
              <a:pPr/>
              <a:t>‹#›</a:t>
            </a:fld>
            <a:endParaRPr lang="en-GB" altLang="en-US"/>
          </a:p>
        </p:txBody>
      </p:sp>
    </p:spTree>
    <p:extLst>
      <p:ext uri="{BB962C8B-B14F-4D97-AF65-F5344CB8AC3E}">
        <p14:creationId xmlns:p14="http://schemas.microsoft.com/office/powerpoint/2010/main" val="1589336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6F1A3613-B3D9-4F42-B617-E42BD72CBAC4}"/>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D9A16B5D-B40A-4906-9C7B-996C4595B14E}" type="slidenum">
              <a:rPr lang="en-GB" altLang="en-US"/>
              <a:pPr/>
              <a:t>‹#›</a:t>
            </a:fld>
            <a:endParaRPr lang="en-GB" altLang="en-US"/>
          </a:p>
        </p:txBody>
      </p:sp>
    </p:spTree>
    <p:extLst>
      <p:ext uri="{BB962C8B-B14F-4D97-AF65-F5344CB8AC3E}">
        <p14:creationId xmlns:p14="http://schemas.microsoft.com/office/powerpoint/2010/main" val="1317411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2034886D-DDDA-4BC5-87AD-B992CABDA010}"/>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65039BDA-7B5F-4275-956E-CA1D3D2C5A27}" type="slidenum">
              <a:rPr lang="en-GB" altLang="en-US"/>
              <a:pPr/>
              <a:t>‹#›</a:t>
            </a:fld>
            <a:endParaRPr lang="en-GB" altLang="en-US"/>
          </a:p>
        </p:txBody>
      </p:sp>
    </p:spTree>
    <p:extLst>
      <p:ext uri="{BB962C8B-B14F-4D97-AF65-F5344CB8AC3E}">
        <p14:creationId xmlns:p14="http://schemas.microsoft.com/office/powerpoint/2010/main" val="4138110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FF17EC3C-DEC6-4C32-86D9-3BD1CD1987E7}"/>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977D4F54-DCB3-432F-AE05-DE1FACD22BCA}" type="slidenum">
              <a:rPr lang="en-GB" altLang="en-US"/>
              <a:pPr/>
              <a:t>‹#›</a:t>
            </a:fld>
            <a:endParaRPr lang="en-GB" altLang="en-US"/>
          </a:p>
        </p:txBody>
      </p:sp>
    </p:spTree>
    <p:extLst>
      <p:ext uri="{BB962C8B-B14F-4D97-AF65-F5344CB8AC3E}">
        <p14:creationId xmlns:p14="http://schemas.microsoft.com/office/powerpoint/2010/main" val="39341008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989A3DE7-55A5-4E0F-B5B6-D865256644E4}"/>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B899CB76-C24F-4DB3-A1A3-88FD8A11177A}" type="slidenum">
              <a:rPr lang="en-GB" altLang="en-US"/>
              <a:pPr/>
              <a:t>‹#›</a:t>
            </a:fld>
            <a:endParaRPr lang="en-GB" altLang="en-US"/>
          </a:p>
        </p:txBody>
      </p:sp>
    </p:spTree>
    <p:extLst>
      <p:ext uri="{BB962C8B-B14F-4D97-AF65-F5344CB8AC3E}">
        <p14:creationId xmlns:p14="http://schemas.microsoft.com/office/powerpoint/2010/main" val="295548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BDDF095-F3B5-4F85-973D-A98777CA765E}"/>
              </a:ext>
            </a:extLst>
          </p:cNvPr>
          <p:cNvSpPr>
            <a:spLocks noGrp="1" noChangeArrowheads="1"/>
          </p:cNvSpPr>
          <p:nvPr>
            <p:ph type="dt" sz="half" idx="10"/>
          </p:nvPr>
        </p:nvSpPr>
        <p:spPr>
          <a:ln/>
        </p:spPr>
        <p:txBody>
          <a:bodyPr/>
          <a:lstStyle>
            <a:lvl1pPr>
              <a:defRPr/>
            </a:lvl1pPr>
          </a:lstStyle>
          <a:p>
            <a:r>
              <a:rPr lang="en-GB" altLang="en-US"/>
              <a:t>David J. Grimshaw | 16 June 2005 | </a:t>
            </a:r>
            <a:fld id="{F2A70EC7-CBD3-4D02-89D0-718AC8A10950}" type="slidenum">
              <a:rPr lang="en-GB" altLang="en-US"/>
              <a:pPr/>
              <a:t>‹#›</a:t>
            </a:fld>
            <a:endParaRPr lang="en-GB" altLang="en-US"/>
          </a:p>
        </p:txBody>
      </p:sp>
    </p:spTree>
    <p:extLst>
      <p:ext uri="{BB962C8B-B14F-4D97-AF65-F5344CB8AC3E}">
        <p14:creationId xmlns:p14="http://schemas.microsoft.com/office/powerpoint/2010/main" val="1019836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64274EEC-5D99-4CF4-A91F-C0F0AC34DA02}"/>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4917116B-BF12-45CA-8AB0-757CB9DCA79D}" type="slidenum">
              <a:rPr lang="en-GB" altLang="en-US"/>
              <a:pPr/>
              <a:t>‹#›</a:t>
            </a:fld>
            <a:endParaRPr lang="en-GB" altLang="en-US"/>
          </a:p>
        </p:txBody>
      </p:sp>
    </p:spTree>
    <p:extLst>
      <p:ext uri="{BB962C8B-B14F-4D97-AF65-F5344CB8AC3E}">
        <p14:creationId xmlns:p14="http://schemas.microsoft.com/office/powerpoint/2010/main" val="201068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2DE8125-57CE-458B-9E9B-24AD0412EE91}"/>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127609C2-90DE-4F69-A3F3-F38FDEC95C57}" type="slidenum">
              <a:rPr lang="en-GB" altLang="en-US"/>
              <a:pPr/>
              <a:t>‹#›</a:t>
            </a:fld>
            <a:endParaRPr lang="en-GB" altLang="en-US"/>
          </a:p>
        </p:txBody>
      </p:sp>
    </p:spTree>
    <p:extLst>
      <p:ext uri="{BB962C8B-B14F-4D97-AF65-F5344CB8AC3E}">
        <p14:creationId xmlns:p14="http://schemas.microsoft.com/office/powerpoint/2010/main" val="2764039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4E179C00-14B4-4A04-95D1-0F231EE5B10C}"/>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0A4A92A2-804B-4DFA-879F-00694565FFFB}" type="slidenum">
              <a:rPr lang="en-GB" altLang="en-US"/>
              <a:pPr/>
              <a:t>‹#›</a:t>
            </a:fld>
            <a:endParaRPr lang="en-GB" altLang="en-US"/>
          </a:p>
        </p:txBody>
      </p:sp>
    </p:spTree>
    <p:extLst>
      <p:ext uri="{BB962C8B-B14F-4D97-AF65-F5344CB8AC3E}">
        <p14:creationId xmlns:p14="http://schemas.microsoft.com/office/powerpoint/2010/main" val="3185058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49DC31AC-858A-4CD9-B31D-92274E1A2962}"/>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BBE0D1CB-37E8-468F-9E35-30D1F01A68D0}" type="slidenum">
              <a:rPr lang="en-GB" altLang="en-US"/>
              <a:pPr/>
              <a:t>‹#›</a:t>
            </a:fld>
            <a:endParaRPr lang="en-GB" altLang="en-US"/>
          </a:p>
        </p:txBody>
      </p:sp>
    </p:spTree>
    <p:extLst>
      <p:ext uri="{BB962C8B-B14F-4D97-AF65-F5344CB8AC3E}">
        <p14:creationId xmlns:p14="http://schemas.microsoft.com/office/powerpoint/2010/main" val="34382344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0403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040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1DE531BF-7E92-4491-A5A9-BAE236B5795C}"/>
              </a:ext>
            </a:extLst>
          </p:cNvPr>
          <p:cNvSpPr>
            <a:spLocks noGrp="1" noChangeArrowheads="1"/>
          </p:cNvSpPr>
          <p:nvPr>
            <p:ph type="dt" sz="half" idx="10"/>
          </p:nvPr>
        </p:nvSpPr>
        <p:spPr>
          <a:ln/>
        </p:spPr>
        <p:txBody>
          <a:bodyPr/>
          <a:lstStyle>
            <a:lvl1pPr>
              <a:defRPr/>
            </a:lvl1pPr>
          </a:lstStyle>
          <a:p>
            <a:r>
              <a:rPr lang="en-GB" altLang="en-US"/>
              <a:t>David J. Grimshaw</a:t>
            </a:r>
            <a:r>
              <a:rPr lang="en-GB" altLang="en-US">
                <a:solidFill>
                  <a:schemeClr val="bg1"/>
                </a:solidFill>
              </a:rPr>
              <a:t> </a:t>
            </a:r>
            <a:r>
              <a:rPr lang="en-GB" altLang="en-US"/>
              <a:t>| 16 June 2005 | </a:t>
            </a:r>
            <a:fld id="{B743D55F-D0DB-48C5-8D08-D7BAB52472C7}" type="slidenum">
              <a:rPr lang="en-GB" altLang="en-US"/>
              <a:pPr/>
              <a:t>‹#›</a:t>
            </a:fld>
            <a:endParaRPr lang="en-GB" altLang="en-US"/>
          </a:p>
        </p:txBody>
      </p:sp>
    </p:spTree>
    <p:extLst>
      <p:ext uri="{BB962C8B-B14F-4D97-AF65-F5344CB8AC3E}">
        <p14:creationId xmlns:p14="http://schemas.microsoft.com/office/powerpoint/2010/main" val="4215310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9242519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2170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724907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6550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333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76A5ADD6-7BF3-4F52-949E-FCC0490C2C48}"/>
              </a:ext>
            </a:extLst>
          </p:cNvPr>
          <p:cNvSpPr>
            <a:spLocks noGrp="1" noChangeArrowheads="1"/>
          </p:cNvSpPr>
          <p:nvPr>
            <p:ph type="dt" sz="half" idx="10"/>
          </p:nvPr>
        </p:nvSpPr>
        <p:spPr>
          <a:ln/>
        </p:spPr>
        <p:txBody>
          <a:bodyPr/>
          <a:lstStyle>
            <a:lvl1pPr>
              <a:defRPr/>
            </a:lvl1pPr>
          </a:lstStyle>
          <a:p>
            <a:r>
              <a:rPr lang="en-GB" altLang="en-US"/>
              <a:t>David J. Grimshaw | 16 June 2005 | </a:t>
            </a:r>
            <a:fld id="{216A9BC0-134A-4171-9072-07A7443B8E59}" type="slidenum">
              <a:rPr lang="en-GB" altLang="en-US"/>
              <a:pPr/>
              <a:t>‹#›</a:t>
            </a:fld>
            <a:endParaRPr lang="en-GB" altLang="en-US"/>
          </a:p>
        </p:txBody>
      </p:sp>
    </p:spTree>
    <p:extLst>
      <p:ext uri="{BB962C8B-B14F-4D97-AF65-F5344CB8AC3E}">
        <p14:creationId xmlns:p14="http://schemas.microsoft.com/office/powerpoint/2010/main" val="4260501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88410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7885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5846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19468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43214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0403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040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0347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950982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1935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567722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465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33313BA0-A1FC-45D0-9C17-00C7479C60A0}"/>
              </a:ext>
            </a:extLst>
          </p:cNvPr>
          <p:cNvSpPr>
            <a:spLocks noGrp="1" noChangeArrowheads="1"/>
          </p:cNvSpPr>
          <p:nvPr>
            <p:ph type="dt" sz="half" idx="10"/>
          </p:nvPr>
        </p:nvSpPr>
        <p:spPr>
          <a:ln/>
        </p:spPr>
        <p:txBody>
          <a:bodyPr/>
          <a:lstStyle>
            <a:lvl1pPr>
              <a:defRPr/>
            </a:lvl1pPr>
          </a:lstStyle>
          <a:p>
            <a:r>
              <a:rPr lang="en-GB" altLang="en-US"/>
              <a:t>David J. Grimshaw | 16 June 2005 | </a:t>
            </a:r>
            <a:fld id="{21FA170B-5BF1-4397-A06E-5F98CD1B0FDC}" type="slidenum">
              <a:rPr lang="en-GB" altLang="en-US"/>
              <a:pPr/>
              <a:t>‹#›</a:t>
            </a:fld>
            <a:endParaRPr lang="en-GB" altLang="en-US"/>
          </a:p>
        </p:txBody>
      </p:sp>
    </p:spTree>
    <p:extLst>
      <p:ext uri="{BB962C8B-B14F-4D97-AF65-F5344CB8AC3E}">
        <p14:creationId xmlns:p14="http://schemas.microsoft.com/office/powerpoint/2010/main" val="9221645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0734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42966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302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8440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23613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74147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0403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040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34577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21452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15809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2650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72C77AB-CA1C-4DA5-ADAF-3E4AEDCB2CE9}"/>
              </a:ext>
            </a:extLst>
          </p:cNvPr>
          <p:cNvSpPr>
            <a:spLocks noGrp="1" noChangeArrowheads="1"/>
          </p:cNvSpPr>
          <p:nvPr>
            <p:ph type="dt" sz="half" idx="10"/>
          </p:nvPr>
        </p:nvSpPr>
        <p:spPr>
          <a:ln/>
        </p:spPr>
        <p:txBody>
          <a:bodyPr/>
          <a:lstStyle>
            <a:lvl1pPr>
              <a:defRPr/>
            </a:lvl1pPr>
          </a:lstStyle>
          <a:p>
            <a:r>
              <a:rPr lang="en-GB" altLang="en-US"/>
              <a:t>David J. Grimshaw | 16 June 2005 | </a:t>
            </a:r>
            <a:fld id="{BC689021-2AD9-4BE1-AD88-A55CE7703615}" type="slidenum">
              <a:rPr lang="en-GB" altLang="en-US"/>
              <a:pPr/>
              <a:t>‹#›</a:t>
            </a:fld>
            <a:endParaRPr lang="en-GB" altLang="en-US"/>
          </a:p>
        </p:txBody>
      </p:sp>
    </p:spTree>
    <p:extLst>
      <p:ext uri="{BB962C8B-B14F-4D97-AF65-F5344CB8AC3E}">
        <p14:creationId xmlns:p14="http://schemas.microsoft.com/office/powerpoint/2010/main" val="41877889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42557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56961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037412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26627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21609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11118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39242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0403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040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19698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979920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970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5442C7B-C68D-4549-9443-06C55B915920}"/>
              </a:ext>
            </a:extLst>
          </p:cNvPr>
          <p:cNvSpPr>
            <a:spLocks noGrp="1" noChangeArrowheads="1"/>
          </p:cNvSpPr>
          <p:nvPr>
            <p:ph type="dt" sz="half" idx="10"/>
          </p:nvPr>
        </p:nvSpPr>
        <p:spPr>
          <a:ln/>
        </p:spPr>
        <p:txBody>
          <a:bodyPr/>
          <a:lstStyle>
            <a:lvl1pPr>
              <a:defRPr/>
            </a:lvl1pPr>
          </a:lstStyle>
          <a:p>
            <a:r>
              <a:rPr lang="en-GB" altLang="en-US"/>
              <a:t>David J. Grimshaw | 16 June 2005 | </a:t>
            </a:r>
            <a:fld id="{109BAF32-92BB-4C5C-8665-1171A1CE7558}" type="slidenum">
              <a:rPr lang="en-GB" altLang="en-US"/>
              <a:pPr/>
              <a:t>‹#›</a:t>
            </a:fld>
            <a:endParaRPr lang="en-GB" altLang="en-US"/>
          </a:p>
        </p:txBody>
      </p:sp>
    </p:spTree>
    <p:extLst>
      <p:ext uri="{BB962C8B-B14F-4D97-AF65-F5344CB8AC3E}">
        <p14:creationId xmlns:p14="http://schemas.microsoft.com/office/powerpoint/2010/main" val="10433978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44621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54370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96456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73791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792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69860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837965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122330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0403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040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567216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529968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569FDC3-0D9B-4DB8-9299-3D0C4677BED0}"/>
              </a:ext>
            </a:extLst>
          </p:cNvPr>
          <p:cNvSpPr>
            <a:spLocks noGrp="1" noChangeArrowheads="1"/>
          </p:cNvSpPr>
          <p:nvPr>
            <p:ph type="dt" sz="half" idx="10"/>
          </p:nvPr>
        </p:nvSpPr>
        <p:spPr>
          <a:ln/>
        </p:spPr>
        <p:txBody>
          <a:bodyPr/>
          <a:lstStyle>
            <a:lvl1pPr>
              <a:defRPr/>
            </a:lvl1pPr>
          </a:lstStyle>
          <a:p>
            <a:r>
              <a:rPr lang="en-GB" altLang="en-US"/>
              <a:t>David J. Grimshaw | 16 June 2005 | </a:t>
            </a:r>
            <a:fld id="{1415D440-A58C-4105-9D62-543FFF714726}" type="slidenum">
              <a:rPr lang="en-GB" altLang="en-US"/>
              <a:pPr/>
              <a:t>‹#›</a:t>
            </a:fld>
            <a:endParaRPr lang="en-GB" altLang="en-US"/>
          </a:p>
        </p:txBody>
      </p:sp>
    </p:spTree>
    <p:extLst>
      <p:ext uri="{BB962C8B-B14F-4D97-AF65-F5344CB8AC3E}">
        <p14:creationId xmlns:p14="http://schemas.microsoft.com/office/powerpoint/2010/main" val="40755895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20242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425973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00113" y="1600200"/>
            <a:ext cx="381635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68863" y="1600200"/>
            <a:ext cx="3817937"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94823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54109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349772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71214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000181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47248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93779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333375"/>
            <a:ext cx="1946275" cy="50403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00113" y="333375"/>
            <a:ext cx="5688012" cy="5040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2053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vmlDrawing" Target="../drawings/vmlDrawing8.v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6" Type="http://schemas.openxmlformats.org/officeDocument/2006/relationships/image" Target="../media/image1.png"/><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8.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oleObject" Target="../embeddings/oleObject8.bin"/></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vmlDrawing" Target="../drawings/vmlDrawing9.v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6" Type="http://schemas.openxmlformats.org/officeDocument/2006/relationships/image" Target="../media/image1.pn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9.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oleObject" Target="../embeddings/oleObject9.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oleObject" Target="../embeddings/oleObject1.bin"/><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vmlDrawing" Target="../drawings/vmlDrawing2.v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oleObject" Target="../embeddings/oleObject2.bin"/><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vmlDrawing" Target="../drawings/vmlDrawing3.v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oleObject" Target="../embeddings/oleObject3.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vmlDrawing" Target="../drawings/vmlDrawing4.v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oleObject" Target="../embeddings/oleObject4.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vmlDrawing" Target="../drawings/vmlDrawing5.v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1.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5.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oleObject" Target="../embeddings/oleObject5.bin"/></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vmlDrawing" Target="../drawings/vmlDrawing6.v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6.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oleObject" Target="../embeddings/oleObject6.bin"/></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vmlDrawing" Target="../drawings/vmlDrawing7.v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image" Target="../media/image1.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7.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oleObject" Target="../embeddings/oleObject7.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E42FD2B6-8B67-42DB-89C7-D59D2D863431}"/>
              </a:ext>
            </a:extLst>
          </p:cNvPr>
          <p:cNvSpPr>
            <a:spLocks noChangeArrowheads="1"/>
          </p:cNvSpPr>
          <p:nvPr userDrawn="1"/>
        </p:nvSpPr>
        <p:spPr bwMode="auto">
          <a:xfrm>
            <a:off x="0" y="5589588"/>
            <a:ext cx="6227763" cy="1268412"/>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 name="Rectangle 2">
            <a:extLst>
              <a:ext uri="{FF2B5EF4-FFF2-40B4-BE49-F238E27FC236}">
                <a16:creationId xmlns:a16="http://schemas.microsoft.com/office/drawing/2014/main" id="{9DAC62D3-8D6F-4A8A-81C2-7E33CDF6B6E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a:extLst>
              <a:ext uri="{FF2B5EF4-FFF2-40B4-BE49-F238E27FC236}">
                <a16:creationId xmlns:a16="http://schemas.microsoft.com/office/drawing/2014/main" id="{4DED33B1-52FE-4D92-B09B-5A66327236B3}"/>
              </a:ext>
            </a:extLst>
          </p:cNvPr>
          <p:cNvSpPr>
            <a:spLocks noGrp="1" noChangeArrowheads="1"/>
          </p:cNvSpPr>
          <p:nvPr>
            <p:ph type="body" idx="1"/>
          </p:nvPr>
        </p:nvSpPr>
        <p:spPr bwMode="auto">
          <a:xfrm>
            <a:off x="457200" y="1600200"/>
            <a:ext cx="82296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9" name="Picture 6" descr="practical_action_logo_300">
            <a:extLst>
              <a:ext uri="{FF2B5EF4-FFF2-40B4-BE49-F238E27FC236}">
                <a16:creationId xmlns:a16="http://schemas.microsoft.com/office/drawing/2014/main" id="{A3CA80AA-EF08-4E14-BD89-19D8D19F08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4488" y="559435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a:extLst>
              <a:ext uri="{FF2B5EF4-FFF2-40B4-BE49-F238E27FC236}">
                <a16:creationId xmlns:a16="http://schemas.microsoft.com/office/drawing/2014/main" id="{7D149478-BAB3-4491-9E3B-1052E995D0CF}"/>
              </a:ext>
            </a:extLst>
          </p:cNvPr>
          <p:cNvSpPr>
            <a:spLocks noGrp="1" noChangeArrowheads="1"/>
          </p:cNvSpPr>
          <p:nvPr>
            <p:ph type="dt" sz="half" idx="2"/>
          </p:nvPr>
        </p:nvSpPr>
        <p:spPr bwMode="auto">
          <a:xfrm>
            <a:off x="457200" y="6448425"/>
            <a:ext cx="36830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latin typeface="Verdana" panose="020B0604030504040204" pitchFamily="34" charset="0"/>
              </a:defRPr>
            </a:lvl1pPr>
          </a:lstStyle>
          <a:p>
            <a:r>
              <a:rPr lang="en-GB" altLang="en-US"/>
              <a:t>David J. Grimshaw | 16 June 2005 | </a:t>
            </a:r>
            <a:fld id="{22305066-9BE1-4298-AFA6-11C7274C7DB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391"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hf sldNum="0" hdr="0" ftr="0"/>
  <p:txStyles>
    <p:titleStyle>
      <a:lvl1pPr algn="l" rtl="0" eaLnBrk="0" fontAlgn="base" hangingPunct="0">
        <a:spcBef>
          <a:spcPct val="0"/>
        </a:spcBef>
        <a:spcAft>
          <a:spcPct val="0"/>
        </a:spcAft>
        <a:defRPr sz="4000">
          <a:solidFill>
            <a:srgbClr val="E2014D"/>
          </a:solidFill>
          <a:latin typeface="+mj-lt"/>
          <a:ea typeface="+mj-ea"/>
          <a:cs typeface="+mj-cs"/>
        </a:defRPr>
      </a:lvl1pPr>
      <a:lvl2pPr algn="l" rtl="0" eaLnBrk="0" fontAlgn="base" hangingPunct="0">
        <a:spcBef>
          <a:spcPct val="0"/>
        </a:spcBef>
        <a:spcAft>
          <a:spcPct val="0"/>
        </a:spcAft>
        <a:defRPr sz="4000">
          <a:solidFill>
            <a:srgbClr val="E2014D"/>
          </a:solidFill>
          <a:latin typeface="Trebuchet MS" pitchFamily="34" charset="0"/>
        </a:defRPr>
      </a:lvl2pPr>
      <a:lvl3pPr algn="l" rtl="0" eaLnBrk="0" fontAlgn="base" hangingPunct="0">
        <a:spcBef>
          <a:spcPct val="0"/>
        </a:spcBef>
        <a:spcAft>
          <a:spcPct val="0"/>
        </a:spcAft>
        <a:defRPr sz="4000">
          <a:solidFill>
            <a:srgbClr val="E2014D"/>
          </a:solidFill>
          <a:latin typeface="Trebuchet MS" pitchFamily="34" charset="0"/>
        </a:defRPr>
      </a:lvl3pPr>
      <a:lvl4pPr algn="l" rtl="0" eaLnBrk="0" fontAlgn="base" hangingPunct="0">
        <a:spcBef>
          <a:spcPct val="0"/>
        </a:spcBef>
        <a:spcAft>
          <a:spcPct val="0"/>
        </a:spcAft>
        <a:defRPr sz="4000">
          <a:solidFill>
            <a:srgbClr val="E2014D"/>
          </a:solidFill>
          <a:latin typeface="Trebuchet MS" pitchFamily="34" charset="0"/>
        </a:defRPr>
      </a:lvl4pPr>
      <a:lvl5pPr algn="l" rtl="0" eaLnBrk="0" fontAlgn="base" hangingPunct="0">
        <a:spcBef>
          <a:spcPct val="0"/>
        </a:spcBef>
        <a:spcAft>
          <a:spcPct val="0"/>
        </a:spcAft>
        <a:defRPr sz="4000">
          <a:solidFill>
            <a:srgbClr val="E2014D"/>
          </a:solidFill>
          <a:latin typeface="Trebuchet MS" pitchFamily="34" charset="0"/>
        </a:defRPr>
      </a:lvl5pPr>
      <a:lvl6pPr marL="457200" algn="l" rtl="0" fontAlgn="base">
        <a:spcBef>
          <a:spcPct val="0"/>
        </a:spcBef>
        <a:spcAft>
          <a:spcPct val="0"/>
        </a:spcAft>
        <a:defRPr sz="4000">
          <a:solidFill>
            <a:srgbClr val="E2014D"/>
          </a:solidFill>
          <a:latin typeface="Trebuchet MS" pitchFamily="34" charset="0"/>
        </a:defRPr>
      </a:lvl6pPr>
      <a:lvl7pPr marL="914400" algn="l" rtl="0" fontAlgn="base">
        <a:spcBef>
          <a:spcPct val="0"/>
        </a:spcBef>
        <a:spcAft>
          <a:spcPct val="0"/>
        </a:spcAft>
        <a:defRPr sz="4000">
          <a:solidFill>
            <a:srgbClr val="E2014D"/>
          </a:solidFill>
          <a:latin typeface="Trebuchet MS" pitchFamily="34" charset="0"/>
        </a:defRPr>
      </a:lvl7pPr>
      <a:lvl8pPr marL="1371600" algn="l" rtl="0" fontAlgn="base">
        <a:spcBef>
          <a:spcPct val="0"/>
        </a:spcBef>
        <a:spcAft>
          <a:spcPct val="0"/>
        </a:spcAft>
        <a:defRPr sz="4000">
          <a:solidFill>
            <a:srgbClr val="E2014D"/>
          </a:solidFill>
          <a:latin typeface="Trebuchet MS" pitchFamily="34" charset="0"/>
        </a:defRPr>
      </a:lvl8pPr>
      <a:lvl9pPr marL="1828800" algn="l" rtl="0" fontAlgn="base">
        <a:spcBef>
          <a:spcPct val="0"/>
        </a:spcBef>
        <a:spcAft>
          <a:spcPct val="0"/>
        </a:spcAft>
        <a:defRPr sz="4000">
          <a:solidFill>
            <a:srgbClr val="E2014D"/>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42" name="Object 8">
            <a:extLst>
              <a:ext uri="{FF2B5EF4-FFF2-40B4-BE49-F238E27FC236}">
                <a16:creationId xmlns:a16="http://schemas.microsoft.com/office/drawing/2014/main" id="{A1B4F3ED-089D-4482-AC38-33CB28114CE6}"/>
              </a:ext>
            </a:extLst>
          </p:cNvPr>
          <p:cNvGraphicFramePr>
            <a:graphicFrameLocks noChangeAspect="1"/>
          </p:cNvGraphicFramePr>
          <p:nvPr userDrawn="1"/>
        </p:nvGraphicFramePr>
        <p:xfrm>
          <a:off x="4859338" y="2924175"/>
          <a:ext cx="4284662" cy="3933825"/>
        </p:xfrm>
        <a:graphic>
          <a:graphicData uri="http://schemas.openxmlformats.org/presentationml/2006/ole">
            <mc:AlternateContent xmlns:mc="http://schemas.openxmlformats.org/markup-compatibility/2006">
              <mc:Choice xmlns:v="urn:schemas-microsoft-com:vml" Requires="v">
                <p:oleObj spid="_x0000_s10247" name="Image" r:id="rId14" imgW="4761905" imgH="4885714" progId="Photoshop.Image.10">
                  <p:embed/>
                </p:oleObj>
              </mc:Choice>
              <mc:Fallback>
                <p:oleObj name="Image" r:id="rId14" imgW="4761905" imgH="4885714" progId="Photoshop.Image.10">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r="10033" b="19493"/>
                      <a:stretch>
                        <a:fillRect/>
                      </a:stretch>
                    </p:blipFill>
                    <p:spPr bwMode="auto">
                      <a:xfrm>
                        <a:off x="4859338" y="2924175"/>
                        <a:ext cx="4284662"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3">
            <a:extLst>
              <a:ext uri="{FF2B5EF4-FFF2-40B4-BE49-F238E27FC236}">
                <a16:creationId xmlns:a16="http://schemas.microsoft.com/office/drawing/2014/main" id="{7CC85CB0-DDE1-4B80-8D5D-43253DD26667}"/>
              </a:ext>
            </a:extLst>
          </p:cNvPr>
          <p:cNvSpPr>
            <a:spLocks noGrp="1" noChangeArrowheads="1"/>
          </p:cNvSpPr>
          <p:nvPr>
            <p:ph type="title"/>
          </p:nvPr>
        </p:nvSpPr>
        <p:spPr bwMode="auto">
          <a:xfrm>
            <a:off x="900113" y="333375"/>
            <a:ext cx="66960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44" name="Rectangle 4">
            <a:extLst>
              <a:ext uri="{FF2B5EF4-FFF2-40B4-BE49-F238E27FC236}">
                <a16:creationId xmlns:a16="http://schemas.microsoft.com/office/drawing/2014/main" id="{C4F1927C-FD22-4F22-BF99-3823F953A642}"/>
              </a:ext>
            </a:extLst>
          </p:cNvPr>
          <p:cNvSpPr>
            <a:spLocks noGrp="1" noChangeArrowheads="1"/>
          </p:cNvSpPr>
          <p:nvPr>
            <p:ph type="body" idx="1"/>
          </p:nvPr>
        </p:nvSpPr>
        <p:spPr bwMode="auto">
          <a:xfrm>
            <a:off x="900113" y="1600200"/>
            <a:ext cx="7786687"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45" name="Picture 5" descr="practical_action_logo_300">
            <a:extLst>
              <a:ext uri="{FF2B5EF4-FFF2-40B4-BE49-F238E27FC236}">
                <a16:creationId xmlns:a16="http://schemas.microsoft.com/office/drawing/2014/main" id="{C08775AC-77AB-48BA-A71D-768B1F1544A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0"/>
            <a:ext cx="1608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a:extLst>
              <a:ext uri="{FF2B5EF4-FFF2-40B4-BE49-F238E27FC236}">
                <a16:creationId xmlns:a16="http://schemas.microsoft.com/office/drawing/2014/main" id="{49A604DF-79F7-4577-8E97-FF360EB8C873}"/>
              </a:ext>
            </a:extLst>
          </p:cNvPr>
          <p:cNvSpPr>
            <a:spLocks noChangeArrowheads="1"/>
          </p:cNvSpPr>
          <p:nvPr userDrawn="1"/>
        </p:nvSpPr>
        <p:spPr bwMode="auto">
          <a:xfrm>
            <a:off x="0" y="-33338"/>
            <a:ext cx="468313" cy="6891338"/>
          </a:xfrm>
          <a:prstGeom prst="rect">
            <a:avLst/>
          </a:prstGeom>
          <a:solidFill>
            <a:srgbClr val="2461A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l" rtl="0" eaLnBrk="0" fontAlgn="base" hangingPunct="0">
        <a:lnSpc>
          <a:spcPts val="4000"/>
        </a:lnSpc>
        <a:spcBef>
          <a:spcPct val="0"/>
        </a:spcBef>
        <a:spcAft>
          <a:spcPct val="0"/>
        </a:spcAft>
        <a:defRPr sz="3600" b="1">
          <a:solidFill>
            <a:srgbClr val="2461AA"/>
          </a:solidFill>
          <a:latin typeface="+mj-lt"/>
          <a:ea typeface="+mj-ea"/>
          <a:cs typeface="+mj-cs"/>
        </a:defRPr>
      </a:lvl1pPr>
      <a:lvl2pPr algn="l" rtl="0" eaLnBrk="0" fontAlgn="base" hangingPunct="0">
        <a:lnSpc>
          <a:spcPts val="4000"/>
        </a:lnSpc>
        <a:spcBef>
          <a:spcPct val="0"/>
        </a:spcBef>
        <a:spcAft>
          <a:spcPct val="0"/>
        </a:spcAft>
        <a:defRPr sz="3600" b="1">
          <a:solidFill>
            <a:srgbClr val="2461AA"/>
          </a:solidFill>
          <a:latin typeface="Trebuchet MS" pitchFamily="34" charset="0"/>
        </a:defRPr>
      </a:lvl2pPr>
      <a:lvl3pPr algn="l" rtl="0" eaLnBrk="0" fontAlgn="base" hangingPunct="0">
        <a:lnSpc>
          <a:spcPts val="4000"/>
        </a:lnSpc>
        <a:spcBef>
          <a:spcPct val="0"/>
        </a:spcBef>
        <a:spcAft>
          <a:spcPct val="0"/>
        </a:spcAft>
        <a:defRPr sz="3600" b="1">
          <a:solidFill>
            <a:srgbClr val="2461AA"/>
          </a:solidFill>
          <a:latin typeface="Trebuchet MS" pitchFamily="34" charset="0"/>
        </a:defRPr>
      </a:lvl3pPr>
      <a:lvl4pPr algn="l" rtl="0" eaLnBrk="0" fontAlgn="base" hangingPunct="0">
        <a:lnSpc>
          <a:spcPts val="4000"/>
        </a:lnSpc>
        <a:spcBef>
          <a:spcPct val="0"/>
        </a:spcBef>
        <a:spcAft>
          <a:spcPct val="0"/>
        </a:spcAft>
        <a:defRPr sz="3600" b="1">
          <a:solidFill>
            <a:srgbClr val="2461AA"/>
          </a:solidFill>
          <a:latin typeface="Trebuchet MS" pitchFamily="34" charset="0"/>
        </a:defRPr>
      </a:lvl4pPr>
      <a:lvl5pPr algn="l" rtl="0" eaLnBrk="0" fontAlgn="base" hangingPunct="0">
        <a:lnSpc>
          <a:spcPts val="4000"/>
        </a:lnSpc>
        <a:spcBef>
          <a:spcPct val="0"/>
        </a:spcBef>
        <a:spcAft>
          <a:spcPct val="0"/>
        </a:spcAft>
        <a:defRPr sz="3600" b="1">
          <a:solidFill>
            <a:srgbClr val="2461AA"/>
          </a:solidFill>
          <a:latin typeface="Trebuchet MS" pitchFamily="34" charset="0"/>
        </a:defRPr>
      </a:lvl5pPr>
      <a:lvl6pPr marL="457200" algn="l" rtl="0" fontAlgn="base">
        <a:lnSpc>
          <a:spcPts val="4000"/>
        </a:lnSpc>
        <a:spcBef>
          <a:spcPct val="0"/>
        </a:spcBef>
        <a:spcAft>
          <a:spcPct val="0"/>
        </a:spcAft>
        <a:defRPr sz="3600" b="1">
          <a:solidFill>
            <a:srgbClr val="2461AA"/>
          </a:solidFill>
          <a:latin typeface="Trebuchet MS" pitchFamily="34" charset="0"/>
        </a:defRPr>
      </a:lvl6pPr>
      <a:lvl7pPr marL="914400" algn="l" rtl="0" fontAlgn="base">
        <a:lnSpc>
          <a:spcPts val="4000"/>
        </a:lnSpc>
        <a:spcBef>
          <a:spcPct val="0"/>
        </a:spcBef>
        <a:spcAft>
          <a:spcPct val="0"/>
        </a:spcAft>
        <a:defRPr sz="3600" b="1">
          <a:solidFill>
            <a:srgbClr val="2461AA"/>
          </a:solidFill>
          <a:latin typeface="Trebuchet MS" pitchFamily="34" charset="0"/>
        </a:defRPr>
      </a:lvl7pPr>
      <a:lvl8pPr marL="1371600" algn="l" rtl="0" fontAlgn="base">
        <a:lnSpc>
          <a:spcPts val="4000"/>
        </a:lnSpc>
        <a:spcBef>
          <a:spcPct val="0"/>
        </a:spcBef>
        <a:spcAft>
          <a:spcPct val="0"/>
        </a:spcAft>
        <a:defRPr sz="3600" b="1">
          <a:solidFill>
            <a:srgbClr val="2461AA"/>
          </a:solidFill>
          <a:latin typeface="Trebuchet MS" pitchFamily="34" charset="0"/>
        </a:defRPr>
      </a:lvl8pPr>
      <a:lvl9pPr marL="1828800" algn="l" rtl="0" fontAlgn="base">
        <a:lnSpc>
          <a:spcPts val="4000"/>
        </a:lnSpc>
        <a:spcBef>
          <a:spcPct val="0"/>
        </a:spcBef>
        <a:spcAft>
          <a:spcPct val="0"/>
        </a:spcAft>
        <a:defRPr sz="3600" b="1">
          <a:solidFill>
            <a:srgbClr val="2461AA"/>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1266" name="Object 8">
            <a:extLst>
              <a:ext uri="{FF2B5EF4-FFF2-40B4-BE49-F238E27FC236}">
                <a16:creationId xmlns:a16="http://schemas.microsoft.com/office/drawing/2014/main" id="{39BA6E81-37BF-499F-9B55-215C98556A9A}"/>
              </a:ext>
            </a:extLst>
          </p:cNvPr>
          <p:cNvGraphicFramePr>
            <a:graphicFrameLocks noChangeAspect="1"/>
          </p:cNvGraphicFramePr>
          <p:nvPr userDrawn="1"/>
        </p:nvGraphicFramePr>
        <p:xfrm>
          <a:off x="4859338" y="2924175"/>
          <a:ext cx="4284662" cy="3933825"/>
        </p:xfrm>
        <a:graphic>
          <a:graphicData uri="http://schemas.openxmlformats.org/presentationml/2006/ole">
            <mc:AlternateContent xmlns:mc="http://schemas.openxmlformats.org/markup-compatibility/2006">
              <mc:Choice xmlns:v="urn:schemas-microsoft-com:vml" Requires="v">
                <p:oleObj spid="_x0000_s11271" name="Image" r:id="rId14" imgW="4761905" imgH="4885714" progId="Photoshop.Image.10">
                  <p:embed/>
                </p:oleObj>
              </mc:Choice>
              <mc:Fallback>
                <p:oleObj name="Image" r:id="rId14" imgW="4761905" imgH="4885714" progId="Photoshop.Image.10">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r="10033" b="19493"/>
                      <a:stretch>
                        <a:fillRect/>
                      </a:stretch>
                    </p:blipFill>
                    <p:spPr bwMode="auto">
                      <a:xfrm>
                        <a:off x="4859338" y="2924175"/>
                        <a:ext cx="4284662"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3">
            <a:extLst>
              <a:ext uri="{FF2B5EF4-FFF2-40B4-BE49-F238E27FC236}">
                <a16:creationId xmlns:a16="http://schemas.microsoft.com/office/drawing/2014/main" id="{E4836C85-D497-41FF-B00B-97169100EAAD}"/>
              </a:ext>
            </a:extLst>
          </p:cNvPr>
          <p:cNvSpPr>
            <a:spLocks noGrp="1" noChangeArrowheads="1"/>
          </p:cNvSpPr>
          <p:nvPr>
            <p:ph type="title"/>
          </p:nvPr>
        </p:nvSpPr>
        <p:spPr bwMode="auto">
          <a:xfrm>
            <a:off x="900113" y="333375"/>
            <a:ext cx="66960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1268" name="Rectangle 4">
            <a:extLst>
              <a:ext uri="{FF2B5EF4-FFF2-40B4-BE49-F238E27FC236}">
                <a16:creationId xmlns:a16="http://schemas.microsoft.com/office/drawing/2014/main" id="{DF64F23B-8F31-4727-9EF9-98445FF7DE78}"/>
              </a:ext>
            </a:extLst>
          </p:cNvPr>
          <p:cNvSpPr>
            <a:spLocks noGrp="1" noChangeArrowheads="1"/>
          </p:cNvSpPr>
          <p:nvPr>
            <p:ph type="body" idx="1"/>
          </p:nvPr>
        </p:nvSpPr>
        <p:spPr bwMode="auto">
          <a:xfrm>
            <a:off x="900113" y="1600200"/>
            <a:ext cx="7786687"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1269" name="Picture 5" descr="practical_action_logo_300">
            <a:extLst>
              <a:ext uri="{FF2B5EF4-FFF2-40B4-BE49-F238E27FC236}">
                <a16:creationId xmlns:a16="http://schemas.microsoft.com/office/drawing/2014/main" id="{2BF4174E-1BF2-47D1-91C3-F06C1229A4B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0"/>
            <a:ext cx="1608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a:extLst>
              <a:ext uri="{FF2B5EF4-FFF2-40B4-BE49-F238E27FC236}">
                <a16:creationId xmlns:a16="http://schemas.microsoft.com/office/drawing/2014/main" id="{12026B15-9371-407E-8170-E973EB91125A}"/>
              </a:ext>
            </a:extLst>
          </p:cNvPr>
          <p:cNvSpPr>
            <a:spLocks noChangeArrowheads="1"/>
          </p:cNvSpPr>
          <p:nvPr userDrawn="1"/>
        </p:nvSpPr>
        <p:spPr bwMode="auto">
          <a:xfrm>
            <a:off x="0" y="-33338"/>
            <a:ext cx="468313" cy="6891338"/>
          </a:xfrm>
          <a:prstGeom prst="rect">
            <a:avLst/>
          </a:prstGeom>
          <a:solidFill>
            <a:srgbClr val="D674B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4380" r:id="rId1"/>
    <p:sldLayoutId id="2147484381" r:id="rId2"/>
    <p:sldLayoutId id="2147484382" r:id="rId3"/>
    <p:sldLayoutId id="2147484383" r:id="rId4"/>
    <p:sldLayoutId id="2147484384" r:id="rId5"/>
    <p:sldLayoutId id="2147484385" r:id="rId6"/>
    <p:sldLayoutId id="2147484386" r:id="rId7"/>
    <p:sldLayoutId id="2147484387" r:id="rId8"/>
    <p:sldLayoutId id="2147484388" r:id="rId9"/>
    <p:sldLayoutId id="2147484389" r:id="rId10"/>
    <p:sldLayoutId id="2147484390" r:id="rId11"/>
  </p:sldLayoutIdLst>
  <p:txStyles>
    <p:titleStyle>
      <a:lvl1pPr algn="l" rtl="0" eaLnBrk="0" fontAlgn="base" hangingPunct="0">
        <a:lnSpc>
          <a:spcPts val="4000"/>
        </a:lnSpc>
        <a:spcBef>
          <a:spcPct val="0"/>
        </a:spcBef>
        <a:spcAft>
          <a:spcPct val="0"/>
        </a:spcAft>
        <a:defRPr sz="3600" b="1">
          <a:solidFill>
            <a:srgbClr val="D674B7"/>
          </a:solidFill>
          <a:latin typeface="+mj-lt"/>
          <a:ea typeface="+mj-ea"/>
          <a:cs typeface="+mj-cs"/>
        </a:defRPr>
      </a:lvl1pPr>
      <a:lvl2pPr algn="l" rtl="0" eaLnBrk="0" fontAlgn="base" hangingPunct="0">
        <a:lnSpc>
          <a:spcPts val="4000"/>
        </a:lnSpc>
        <a:spcBef>
          <a:spcPct val="0"/>
        </a:spcBef>
        <a:spcAft>
          <a:spcPct val="0"/>
        </a:spcAft>
        <a:defRPr sz="3600" b="1">
          <a:solidFill>
            <a:srgbClr val="D674B7"/>
          </a:solidFill>
          <a:latin typeface="Trebuchet MS" pitchFamily="34" charset="0"/>
        </a:defRPr>
      </a:lvl2pPr>
      <a:lvl3pPr algn="l" rtl="0" eaLnBrk="0" fontAlgn="base" hangingPunct="0">
        <a:lnSpc>
          <a:spcPts val="4000"/>
        </a:lnSpc>
        <a:spcBef>
          <a:spcPct val="0"/>
        </a:spcBef>
        <a:spcAft>
          <a:spcPct val="0"/>
        </a:spcAft>
        <a:defRPr sz="3600" b="1">
          <a:solidFill>
            <a:srgbClr val="D674B7"/>
          </a:solidFill>
          <a:latin typeface="Trebuchet MS" pitchFamily="34" charset="0"/>
        </a:defRPr>
      </a:lvl3pPr>
      <a:lvl4pPr algn="l" rtl="0" eaLnBrk="0" fontAlgn="base" hangingPunct="0">
        <a:lnSpc>
          <a:spcPts val="4000"/>
        </a:lnSpc>
        <a:spcBef>
          <a:spcPct val="0"/>
        </a:spcBef>
        <a:spcAft>
          <a:spcPct val="0"/>
        </a:spcAft>
        <a:defRPr sz="3600" b="1">
          <a:solidFill>
            <a:srgbClr val="D674B7"/>
          </a:solidFill>
          <a:latin typeface="Trebuchet MS" pitchFamily="34" charset="0"/>
        </a:defRPr>
      </a:lvl4pPr>
      <a:lvl5pPr algn="l" rtl="0" eaLnBrk="0" fontAlgn="base" hangingPunct="0">
        <a:lnSpc>
          <a:spcPts val="4000"/>
        </a:lnSpc>
        <a:spcBef>
          <a:spcPct val="0"/>
        </a:spcBef>
        <a:spcAft>
          <a:spcPct val="0"/>
        </a:spcAft>
        <a:defRPr sz="3600" b="1">
          <a:solidFill>
            <a:srgbClr val="D674B7"/>
          </a:solidFill>
          <a:latin typeface="Trebuchet MS" pitchFamily="34" charset="0"/>
        </a:defRPr>
      </a:lvl5pPr>
      <a:lvl6pPr marL="457200" algn="l" rtl="0" fontAlgn="base">
        <a:lnSpc>
          <a:spcPts val="4000"/>
        </a:lnSpc>
        <a:spcBef>
          <a:spcPct val="0"/>
        </a:spcBef>
        <a:spcAft>
          <a:spcPct val="0"/>
        </a:spcAft>
        <a:defRPr sz="3600" b="1">
          <a:solidFill>
            <a:srgbClr val="D674B7"/>
          </a:solidFill>
          <a:latin typeface="Trebuchet MS" pitchFamily="34" charset="0"/>
        </a:defRPr>
      </a:lvl6pPr>
      <a:lvl7pPr marL="914400" algn="l" rtl="0" fontAlgn="base">
        <a:lnSpc>
          <a:spcPts val="4000"/>
        </a:lnSpc>
        <a:spcBef>
          <a:spcPct val="0"/>
        </a:spcBef>
        <a:spcAft>
          <a:spcPct val="0"/>
        </a:spcAft>
        <a:defRPr sz="3600" b="1">
          <a:solidFill>
            <a:srgbClr val="D674B7"/>
          </a:solidFill>
          <a:latin typeface="Trebuchet MS" pitchFamily="34" charset="0"/>
        </a:defRPr>
      </a:lvl7pPr>
      <a:lvl8pPr marL="1371600" algn="l" rtl="0" fontAlgn="base">
        <a:lnSpc>
          <a:spcPts val="4000"/>
        </a:lnSpc>
        <a:spcBef>
          <a:spcPct val="0"/>
        </a:spcBef>
        <a:spcAft>
          <a:spcPct val="0"/>
        </a:spcAft>
        <a:defRPr sz="3600" b="1">
          <a:solidFill>
            <a:srgbClr val="D674B7"/>
          </a:solidFill>
          <a:latin typeface="Trebuchet MS" pitchFamily="34" charset="0"/>
        </a:defRPr>
      </a:lvl8pPr>
      <a:lvl9pPr marL="1828800" algn="l" rtl="0" fontAlgn="base">
        <a:lnSpc>
          <a:spcPts val="4000"/>
        </a:lnSpc>
        <a:spcBef>
          <a:spcPct val="0"/>
        </a:spcBef>
        <a:spcAft>
          <a:spcPct val="0"/>
        </a:spcAft>
        <a:defRPr sz="3600" b="1">
          <a:solidFill>
            <a:srgbClr val="D674B7"/>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B2EF80DE-A28F-430D-A74B-5DFC21B30F01}"/>
              </a:ext>
            </a:extLst>
          </p:cNvPr>
          <p:cNvSpPr>
            <a:spLocks noGrp="1" noChangeArrowheads="1"/>
          </p:cNvSpPr>
          <p:nvPr>
            <p:ph type="body" idx="1"/>
          </p:nvPr>
        </p:nvSpPr>
        <p:spPr bwMode="auto">
          <a:xfrm>
            <a:off x="900113" y="1600200"/>
            <a:ext cx="7786687"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2051" name="Picture 4" descr="practical_action_logo_300">
            <a:extLst>
              <a:ext uri="{FF2B5EF4-FFF2-40B4-BE49-F238E27FC236}">
                <a16:creationId xmlns:a16="http://schemas.microsoft.com/office/drawing/2014/main" id="{7CCE42C0-3D0A-47C0-8917-53E6458ECB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9963" y="5915025"/>
            <a:ext cx="182403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a:extLst>
              <a:ext uri="{FF2B5EF4-FFF2-40B4-BE49-F238E27FC236}">
                <a16:creationId xmlns:a16="http://schemas.microsoft.com/office/drawing/2014/main" id="{FBD25A16-2D72-45EA-B4FE-90BEE2D0CF67}"/>
              </a:ext>
            </a:extLst>
          </p:cNvPr>
          <p:cNvSpPr>
            <a:spLocks noGrp="1" noChangeArrowheads="1"/>
          </p:cNvSpPr>
          <p:nvPr>
            <p:ph type="dt" sz="half" idx="2"/>
          </p:nvPr>
        </p:nvSpPr>
        <p:spPr bwMode="auto">
          <a:xfrm>
            <a:off x="889000" y="6448425"/>
            <a:ext cx="36830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E2014D"/>
                </a:solidFill>
                <a:latin typeface="Verdana" panose="020B0604030504040204" pitchFamily="34" charset="0"/>
              </a:defRPr>
            </a:lvl1pPr>
          </a:lstStyle>
          <a:p>
            <a:r>
              <a:rPr lang="en-GB" altLang="en-US"/>
              <a:t>David J. Grimshaw</a:t>
            </a:r>
            <a:r>
              <a:rPr lang="en-GB" altLang="en-US">
                <a:solidFill>
                  <a:schemeClr val="bg1"/>
                </a:solidFill>
              </a:rPr>
              <a:t> </a:t>
            </a:r>
            <a:r>
              <a:rPr lang="en-GB" altLang="en-US"/>
              <a:t>| 16 June 2005 | </a:t>
            </a:r>
            <a:fld id="{1C00CFC6-B751-411E-8B81-4112AF9B2A45}" type="slidenum">
              <a:rPr lang="en-GB" altLang="en-US"/>
              <a:pPr/>
              <a:t>‹#›</a:t>
            </a:fld>
            <a:endParaRPr lang="en-GB" altLang="en-US"/>
          </a:p>
        </p:txBody>
      </p:sp>
      <p:sp>
        <p:nvSpPr>
          <p:cNvPr id="2053" name="Rectangle 6">
            <a:extLst>
              <a:ext uri="{FF2B5EF4-FFF2-40B4-BE49-F238E27FC236}">
                <a16:creationId xmlns:a16="http://schemas.microsoft.com/office/drawing/2014/main" id="{4842C092-D165-415D-BF12-B5749389F631}"/>
              </a:ext>
            </a:extLst>
          </p:cNvPr>
          <p:cNvSpPr>
            <a:spLocks noChangeArrowheads="1"/>
          </p:cNvSpPr>
          <p:nvPr userDrawn="1"/>
        </p:nvSpPr>
        <p:spPr bwMode="auto">
          <a:xfrm>
            <a:off x="0" y="-33338"/>
            <a:ext cx="468313" cy="6891338"/>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2054" name="Object 8">
            <a:extLst>
              <a:ext uri="{FF2B5EF4-FFF2-40B4-BE49-F238E27FC236}">
                <a16:creationId xmlns:a16="http://schemas.microsoft.com/office/drawing/2014/main" id="{1A731920-E344-457E-AAF4-85FE8FA29959}"/>
              </a:ext>
            </a:extLst>
          </p:cNvPr>
          <p:cNvGraphicFramePr>
            <a:graphicFrameLocks noChangeAspect="1"/>
          </p:cNvGraphicFramePr>
          <p:nvPr userDrawn="1"/>
        </p:nvGraphicFramePr>
        <p:xfrm>
          <a:off x="7524750" y="0"/>
          <a:ext cx="1619250" cy="1519238"/>
        </p:xfrm>
        <a:graphic>
          <a:graphicData uri="http://schemas.openxmlformats.org/presentationml/2006/ole">
            <mc:AlternateContent xmlns:mc="http://schemas.openxmlformats.org/markup-compatibility/2006">
              <mc:Choice xmlns:v="urn:schemas-microsoft-com:vml" Requires="v">
                <p:oleObj spid="_x0000_s2056" name="Image" r:id="rId15" imgW="1523874" imgH="1563495" progId="Photoshop.Image.10">
                  <p:embed/>
                </p:oleObj>
              </mc:Choice>
              <mc:Fallback>
                <p:oleObj name="Image" r:id="rId15" imgW="1523874" imgH="1563495" progId="Photoshop.Image.10">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t="38811" r="33070"/>
                      <a:stretch>
                        <a:fillRect/>
                      </a:stretch>
                    </p:blipFill>
                    <p:spPr bwMode="auto">
                      <a:xfrm>
                        <a:off x="7524750" y="0"/>
                        <a:ext cx="1619250"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5" name="Rectangle 9">
            <a:extLst>
              <a:ext uri="{FF2B5EF4-FFF2-40B4-BE49-F238E27FC236}">
                <a16:creationId xmlns:a16="http://schemas.microsoft.com/office/drawing/2014/main" id="{7C0308C0-3728-4599-9F20-08BD3942D51F}"/>
              </a:ext>
            </a:extLst>
          </p:cNvPr>
          <p:cNvSpPr>
            <a:spLocks noGrp="1" noChangeArrowheads="1"/>
          </p:cNvSpPr>
          <p:nvPr>
            <p:ph type="title"/>
          </p:nvPr>
        </p:nvSpPr>
        <p:spPr bwMode="auto">
          <a:xfrm>
            <a:off x="900113" y="333375"/>
            <a:ext cx="66960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Tree>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hf sldNum="0" hdr="0" ftr="0"/>
  <p:txStyles>
    <p:titleStyle>
      <a:lvl1pPr algn="l" rtl="0" eaLnBrk="0" fontAlgn="base" hangingPunct="0">
        <a:lnSpc>
          <a:spcPts val="4000"/>
        </a:lnSpc>
        <a:spcBef>
          <a:spcPct val="0"/>
        </a:spcBef>
        <a:spcAft>
          <a:spcPct val="0"/>
        </a:spcAft>
        <a:defRPr sz="3600" b="1">
          <a:solidFill>
            <a:srgbClr val="E2014D"/>
          </a:solidFill>
          <a:latin typeface="+mj-lt"/>
          <a:ea typeface="+mj-ea"/>
          <a:cs typeface="+mj-cs"/>
        </a:defRPr>
      </a:lvl1pPr>
      <a:lvl2pPr algn="l" rtl="0" eaLnBrk="0" fontAlgn="base" hangingPunct="0">
        <a:lnSpc>
          <a:spcPts val="4000"/>
        </a:lnSpc>
        <a:spcBef>
          <a:spcPct val="0"/>
        </a:spcBef>
        <a:spcAft>
          <a:spcPct val="0"/>
        </a:spcAft>
        <a:defRPr sz="3600" b="1">
          <a:solidFill>
            <a:srgbClr val="E2014D"/>
          </a:solidFill>
          <a:latin typeface="Trebuchet MS" pitchFamily="34" charset="0"/>
        </a:defRPr>
      </a:lvl2pPr>
      <a:lvl3pPr algn="l" rtl="0" eaLnBrk="0" fontAlgn="base" hangingPunct="0">
        <a:lnSpc>
          <a:spcPts val="4000"/>
        </a:lnSpc>
        <a:spcBef>
          <a:spcPct val="0"/>
        </a:spcBef>
        <a:spcAft>
          <a:spcPct val="0"/>
        </a:spcAft>
        <a:defRPr sz="3600" b="1">
          <a:solidFill>
            <a:srgbClr val="E2014D"/>
          </a:solidFill>
          <a:latin typeface="Trebuchet MS" pitchFamily="34" charset="0"/>
        </a:defRPr>
      </a:lvl3pPr>
      <a:lvl4pPr algn="l" rtl="0" eaLnBrk="0" fontAlgn="base" hangingPunct="0">
        <a:lnSpc>
          <a:spcPts val="4000"/>
        </a:lnSpc>
        <a:spcBef>
          <a:spcPct val="0"/>
        </a:spcBef>
        <a:spcAft>
          <a:spcPct val="0"/>
        </a:spcAft>
        <a:defRPr sz="3600" b="1">
          <a:solidFill>
            <a:srgbClr val="E2014D"/>
          </a:solidFill>
          <a:latin typeface="Trebuchet MS" pitchFamily="34" charset="0"/>
        </a:defRPr>
      </a:lvl4pPr>
      <a:lvl5pPr algn="l" rtl="0" eaLnBrk="0" fontAlgn="base" hangingPunct="0">
        <a:lnSpc>
          <a:spcPts val="4000"/>
        </a:lnSpc>
        <a:spcBef>
          <a:spcPct val="0"/>
        </a:spcBef>
        <a:spcAft>
          <a:spcPct val="0"/>
        </a:spcAft>
        <a:defRPr sz="3600" b="1">
          <a:solidFill>
            <a:srgbClr val="E2014D"/>
          </a:solidFill>
          <a:latin typeface="Trebuchet MS" pitchFamily="34" charset="0"/>
        </a:defRPr>
      </a:lvl5pPr>
      <a:lvl6pPr marL="457200" algn="l" rtl="0" fontAlgn="base">
        <a:lnSpc>
          <a:spcPts val="4000"/>
        </a:lnSpc>
        <a:spcBef>
          <a:spcPct val="0"/>
        </a:spcBef>
        <a:spcAft>
          <a:spcPct val="0"/>
        </a:spcAft>
        <a:defRPr sz="3600" b="1">
          <a:solidFill>
            <a:srgbClr val="E2014D"/>
          </a:solidFill>
          <a:latin typeface="Trebuchet MS" pitchFamily="34" charset="0"/>
        </a:defRPr>
      </a:lvl6pPr>
      <a:lvl7pPr marL="914400" algn="l" rtl="0" fontAlgn="base">
        <a:lnSpc>
          <a:spcPts val="4000"/>
        </a:lnSpc>
        <a:spcBef>
          <a:spcPct val="0"/>
        </a:spcBef>
        <a:spcAft>
          <a:spcPct val="0"/>
        </a:spcAft>
        <a:defRPr sz="3600" b="1">
          <a:solidFill>
            <a:srgbClr val="E2014D"/>
          </a:solidFill>
          <a:latin typeface="Trebuchet MS" pitchFamily="34" charset="0"/>
        </a:defRPr>
      </a:lvl7pPr>
      <a:lvl8pPr marL="1371600" algn="l" rtl="0" fontAlgn="base">
        <a:lnSpc>
          <a:spcPts val="4000"/>
        </a:lnSpc>
        <a:spcBef>
          <a:spcPct val="0"/>
        </a:spcBef>
        <a:spcAft>
          <a:spcPct val="0"/>
        </a:spcAft>
        <a:defRPr sz="3600" b="1">
          <a:solidFill>
            <a:srgbClr val="E2014D"/>
          </a:solidFill>
          <a:latin typeface="Trebuchet MS" pitchFamily="34" charset="0"/>
        </a:defRPr>
      </a:lvl8pPr>
      <a:lvl9pPr marL="1828800" algn="l" rtl="0" fontAlgn="base">
        <a:lnSpc>
          <a:spcPts val="4000"/>
        </a:lnSpc>
        <a:spcBef>
          <a:spcPct val="0"/>
        </a:spcBef>
        <a:spcAft>
          <a:spcPct val="0"/>
        </a:spcAft>
        <a:defRPr sz="3600" b="1">
          <a:solidFill>
            <a:srgbClr val="E2014D"/>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38293730-3FA6-4BB0-88D2-3517177526C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075" name="Rectangle 4">
            <a:extLst>
              <a:ext uri="{FF2B5EF4-FFF2-40B4-BE49-F238E27FC236}">
                <a16:creationId xmlns:a16="http://schemas.microsoft.com/office/drawing/2014/main" id="{15F254CD-5320-446A-8E78-F2CC7195EB5C}"/>
              </a:ext>
            </a:extLst>
          </p:cNvPr>
          <p:cNvSpPr>
            <a:spLocks noGrp="1" noChangeArrowheads="1"/>
          </p:cNvSpPr>
          <p:nvPr>
            <p:ph type="body" idx="1"/>
          </p:nvPr>
        </p:nvSpPr>
        <p:spPr bwMode="auto">
          <a:xfrm>
            <a:off x="457200" y="1600200"/>
            <a:ext cx="8229600"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3076" name="Picture 5" descr="practical_action_logo_300">
            <a:extLst>
              <a:ext uri="{FF2B5EF4-FFF2-40B4-BE49-F238E27FC236}">
                <a16:creationId xmlns:a16="http://schemas.microsoft.com/office/drawing/2014/main" id="{F9FD4737-833A-42DA-8291-94EDFD7EC0E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94488" y="5594350"/>
            <a:ext cx="24384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a:extLst>
              <a:ext uri="{FF2B5EF4-FFF2-40B4-BE49-F238E27FC236}">
                <a16:creationId xmlns:a16="http://schemas.microsoft.com/office/drawing/2014/main" id="{DCA83FC1-896D-471D-9E15-4C7F248F40C4}"/>
              </a:ext>
            </a:extLst>
          </p:cNvPr>
          <p:cNvSpPr>
            <a:spLocks noGrp="1" noChangeArrowheads="1"/>
          </p:cNvSpPr>
          <p:nvPr>
            <p:ph type="dt" sz="half" idx="2"/>
          </p:nvPr>
        </p:nvSpPr>
        <p:spPr bwMode="auto">
          <a:xfrm>
            <a:off x="457200" y="6448425"/>
            <a:ext cx="36830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E2014D"/>
                </a:solidFill>
                <a:latin typeface="Verdana" panose="020B0604030504040204" pitchFamily="34" charset="0"/>
              </a:defRPr>
            </a:lvl1pPr>
          </a:lstStyle>
          <a:p>
            <a:r>
              <a:rPr lang="en-GB" altLang="en-US"/>
              <a:t>David J. Grimshaw</a:t>
            </a:r>
            <a:r>
              <a:rPr lang="en-GB" altLang="en-US">
                <a:solidFill>
                  <a:schemeClr val="bg1"/>
                </a:solidFill>
              </a:rPr>
              <a:t> </a:t>
            </a:r>
            <a:r>
              <a:rPr lang="en-GB" altLang="en-US"/>
              <a:t>| 16 June 2005 | </a:t>
            </a:r>
            <a:fld id="{45BCA5AF-83C0-4ABD-8CAE-A6BE8BD78FA4}" type="slidenum">
              <a:rPr lang="en-GB" altLang="en-US"/>
              <a:pPr/>
              <a:t>‹#›</a:t>
            </a:fld>
            <a:endParaRPr lang="en-GB" altLang="en-US"/>
          </a:p>
        </p:txBody>
      </p:sp>
      <p:sp>
        <p:nvSpPr>
          <p:cNvPr id="3078" name="Line 7">
            <a:extLst>
              <a:ext uri="{FF2B5EF4-FFF2-40B4-BE49-F238E27FC236}">
                <a16:creationId xmlns:a16="http://schemas.microsoft.com/office/drawing/2014/main" id="{92FAD85A-9073-42C3-B0B8-7CF8F98AD7B0}"/>
              </a:ext>
            </a:extLst>
          </p:cNvPr>
          <p:cNvSpPr>
            <a:spLocks noChangeShapeType="1"/>
          </p:cNvSpPr>
          <p:nvPr userDrawn="1"/>
        </p:nvSpPr>
        <p:spPr bwMode="auto">
          <a:xfrm>
            <a:off x="539750" y="6165850"/>
            <a:ext cx="6119813" cy="0"/>
          </a:xfrm>
          <a:prstGeom prst="line">
            <a:avLst/>
          </a:prstGeom>
          <a:noFill/>
          <a:ln w="9525">
            <a:solidFill>
              <a:srgbClr val="E2014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Lst>
  <p:hf sldNum="0" hdr="0" ftr="0"/>
  <p:txStyles>
    <p:titleStyle>
      <a:lvl1pPr algn="l" rtl="0" eaLnBrk="0" fontAlgn="base" hangingPunct="0">
        <a:spcBef>
          <a:spcPct val="0"/>
        </a:spcBef>
        <a:spcAft>
          <a:spcPct val="0"/>
        </a:spcAft>
        <a:defRPr sz="4000">
          <a:solidFill>
            <a:srgbClr val="E2014D"/>
          </a:solidFill>
          <a:latin typeface="+mj-lt"/>
          <a:ea typeface="+mj-ea"/>
          <a:cs typeface="+mj-cs"/>
        </a:defRPr>
      </a:lvl1pPr>
      <a:lvl2pPr algn="l" rtl="0" eaLnBrk="0" fontAlgn="base" hangingPunct="0">
        <a:spcBef>
          <a:spcPct val="0"/>
        </a:spcBef>
        <a:spcAft>
          <a:spcPct val="0"/>
        </a:spcAft>
        <a:defRPr sz="4000">
          <a:solidFill>
            <a:srgbClr val="E2014D"/>
          </a:solidFill>
          <a:latin typeface="Trebuchet MS" pitchFamily="34" charset="0"/>
        </a:defRPr>
      </a:lvl2pPr>
      <a:lvl3pPr algn="l" rtl="0" eaLnBrk="0" fontAlgn="base" hangingPunct="0">
        <a:spcBef>
          <a:spcPct val="0"/>
        </a:spcBef>
        <a:spcAft>
          <a:spcPct val="0"/>
        </a:spcAft>
        <a:defRPr sz="4000">
          <a:solidFill>
            <a:srgbClr val="E2014D"/>
          </a:solidFill>
          <a:latin typeface="Trebuchet MS" pitchFamily="34" charset="0"/>
        </a:defRPr>
      </a:lvl3pPr>
      <a:lvl4pPr algn="l" rtl="0" eaLnBrk="0" fontAlgn="base" hangingPunct="0">
        <a:spcBef>
          <a:spcPct val="0"/>
        </a:spcBef>
        <a:spcAft>
          <a:spcPct val="0"/>
        </a:spcAft>
        <a:defRPr sz="4000">
          <a:solidFill>
            <a:srgbClr val="E2014D"/>
          </a:solidFill>
          <a:latin typeface="Trebuchet MS" pitchFamily="34" charset="0"/>
        </a:defRPr>
      </a:lvl4pPr>
      <a:lvl5pPr algn="l" rtl="0" eaLnBrk="0" fontAlgn="base" hangingPunct="0">
        <a:spcBef>
          <a:spcPct val="0"/>
        </a:spcBef>
        <a:spcAft>
          <a:spcPct val="0"/>
        </a:spcAft>
        <a:defRPr sz="4000">
          <a:solidFill>
            <a:srgbClr val="E2014D"/>
          </a:solidFill>
          <a:latin typeface="Trebuchet MS" pitchFamily="34" charset="0"/>
        </a:defRPr>
      </a:lvl5pPr>
      <a:lvl6pPr marL="457200" algn="l" rtl="0" fontAlgn="base">
        <a:spcBef>
          <a:spcPct val="0"/>
        </a:spcBef>
        <a:spcAft>
          <a:spcPct val="0"/>
        </a:spcAft>
        <a:defRPr sz="4000">
          <a:solidFill>
            <a:srgbClr val="E2014D"/>
          </a:solidFill>
          <a:latin typeface="Trebuchet MS" pitchFamily="34" charset="0"/>
        </a:defRPr>
      </a:lvl6pPr>
      <a:lvl7pPr marL="914400" algn="l" rtl="0" fontAlgn="base">
        <a:spcBef>
          <a:spcPct val="0"/>
        </a:spcBef>
        <a:spcAft>
          <a:spcPct val="0"/>
        </a:spcAft>
        <a:defRPr sz="4000">
          <a:solidFill>
            <a:srgbClr val="E2014D"/>
          </a:solidFill>
          <a:latin typeface="Trebuchet MS" pitchFamily="34" charset="0"/>
        </a:defRPr>
      </a:lvl7pPr>
      <a:lvl8pPr marL="1371600" algn="l" rtl="0" fontAlgn="base">
        <a:spcBef>
          <a:spcPct val="0"/>
        </a:spcBef>
        <a:spcAft>
          <a:spcPct val="0"/>
        </a:spcAft>
        <a:defRPr sz="4000">
          <a:solidFill>
            <a:srgbClr val="E2014D"/>
          </a:solidFill>
          <a:latin typeface="Trebuchet MS" pitchFamily="34" charset="0"/>
        </a:defRPr>
      </a:lvl8pPr>
      <a:lvl9pPr marL="1828800" algn="l" rtl="0" fontAlgn="base">
        <a:spcBef>
          <a:spcPct val="0"/>
        </a:spcBef>
        <a:spcAft>
          <a:spcPct val="0"/>
        </a:spcAft>
        <a:defRPr sz="4000">
          <a:solidFill>
            <a:srgbClr val="E2014D"/>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5B7A127-7D9D-4901-B29E-40CEBE557038}"/>
              </a:ext>
            </a:extLst>
          </p:cNvPr>
          <p:cNvSpPr>
            <a:spLocks noGrp="1" noChangeArrowheads="1"/>
          </p:cNvSpPr>
          <p:nvPr>
            <p:ph type="title"/>
          </p:nvPr>
        </p:nvSpPr>
        <p:spPr bwMode="auto">
          <a:xfrm>
            <a:off x="900113" y="333375"/>
            <a:ext cx="66960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a:extLst>
              <a:ext uri="{FF2B5EF4-FFF2-40B4-BE49-F238E27FC236}">
                <a16:creationId xmlns:a16="http://schemas.microsoft.com/office/drawing/2014/main" id="{4AFFB475-7C89-4E4E-A788-0FD40B8BEEE4}"/>
              </a:ext>
            </a:extLst>
          </p:cNvPr>
          <p:cNvSpPr>
            <a:spLocks noGrp="1" noChangeArrowheads="1"/>
          </p:cNvSpPr>
          <p:nvPr>
            <p:ph type="body" idx="1"/>
          </p:nvPr>
        </p:nvSpPr>
        <p:spPr bwMode="auto">
          <a:xfrm>
            <a:off x="900113" y="1600200"/>
            <a:ext cx="7786687"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4100" name="Picture 4" descr="practical_action_logo_300">
            <a:extLst>
              <a:ext uri="{FF2B5EF4-FFF2-40B4-BE49-F238E27FC236}">
                <a16:creationId xmlns:a16="http://schemas.microsoft.com/office/drawing/2014/main" id="{BCCD53AF-E55D-49D3-B542-9C1C1B4E5F9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24750" y="0"/>
            <a:ext cx="1608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a:extLst>
              <a:ext uri="{FF2B5EF4-FFF2-40B4-BE49-F238E27FC236}">
                <a16:creationId xmlns:a16="http://schemas.microsoft.com/office/drawing/2014/main" id="{622867DF-CD5D-4EF1-8222-00E594587AA1}"/>
              </a:ext>
            </a:extLst>
          </p:cNvPr>
          <p:cNvSpPr>
            <a:spLocks noGrp="1" noChangeArrowheads="1"/>
          </p:cNvSpPr>
          <p:nvPr>
            <p:ph type="dt" sz="half" idx="2"/>
          </p:nvPr>
        </p:nvSpPr>
        <p:spPr bwMode="auto">
          <a:xfrm>
            <a:off x="889000" y="6448425"/>
            <a:ext cx="3683000"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E2014D"/>
                </a:solidFill>
                <a:latin typeface="Verdana" panose="020B0604030504040204" pitchFamily="34" charset="0"/>
              </a:defRPr>
            </a:lvl1pPr>
          </a:lstStyle>
          <a:p>
            <a:r>
              <a:rPr lang="en-GB" altLang="en-US"/>
              <a:t>David J. Grimshaw</a:t>
            </a:r>
            <a:r>
              <a:rPr lang="en-GB" altLang="en-US">
                <a:solidFill>
                  <a:schemeClr val="bg1"/>
                </a:solidFill>
              </a:rPr>
              <a:t> </a:t>
            </a:r>
            <a:r>
              <a:rPr lang="en-GB" altLang="en-US"/>
              <a:t>| 16 June 2005 | </a:t>
            </a:r>
            <a:fld id="{96349362-6A4A-4998-8B08-F4A321EE2302}" type="slidenum">
              <a:rPr lang="en-GB" altLang="en-US"/>
              <a:pPr/>
              <a:t>‹#›</a:t>
            </a:fld>
            <a:endParaRPr lang="en-GB" altLang="en-US"/>
          </a:p>
        </p:txBody>
      </p:sp>
      <p:sp>
        <p:nvSpPr>
          <p:cNvPr id="4102" name="Rectangle 7">
            <a:extLst>
              <a:ext uri="{FF2B5EF4-FFF2-40B4-BE49-F238E27FC236}">
                <a16:creationId xmlns:a16="http://schemas.microsoft.com/office/drawing/2014/main" id="{297636D0-2C62-461B-B368-92C5C7707564}"/>
              </a:ext>
            </a:extLst>
          </p:cNvPr>
          <p:cNvSpPr>
            <a:spLocks noChangeArrowheads="1"/>
          </p:cNvSpPr>
          <p:nvPr userDrawn="1"/>
        </p:nvSpPr>
        <p:spPr bwMode="auto">
          <a:xfrm>
            <a:off x="0" y="-33338"/>
            <a:ext cx="468313" cy="6891338"/>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aphicFrame>
        <p:nvGraphicFramePr>
          <p:cNvPr id="4103" name="Object 8">
            <a:extLst>
              <a:ext uri="{FF2B5EF4-FFF2-40B4-BE49-F238E27FC236}">
                <a16:creationId xmlns:a16="http://schemas.microsoft.com/office/drawing/2014/main" id="{EBFBDD23-F152-450E-AB3C-2359464D42A2}"/>
              </a:ext>
            </a:extLst>
          </p:cNvPr>
          <p:cNvGraphicFramePr>
            <a:graphicFrameLocks noChangeAspect="1"/>
          </p:cNvGraphicFramePr>
          <p:nvPr userDrawn="1"/>
        </p:nvGraphicFramePr>
        <p:xfrm>
          <a:off x="7451725" y="5445125"/>
          <a:ext cx="1692275" cy="1412875"/>
        </p:xfrm>
        <a:graphic>
          <a:graphicData uri="http://schemas.openxmlformats.org/presentationml/2006/ole">
            <mc:AlternateContent xmlns:mc="http://schemas.openxmlformats.org/markup-compatibility/2006">
              <mc:Choice xmlns:v="urn:schemas-microsoft-com:vml" Requires="v">
                <p:oleObj spid="_x0000_s4104" name="Image" r:id="rId15" imgW="1523874" imgH="1563495" progId="Photoshop.Image.10">
                  <p:embed/>
                </p:oleObj>
              </mc:Choice>
              <mc:Fallback>
                <p:oleObj name="Image" r:id="rId15" imgW="1523874" imgH="1563495" progId="Photoshop.Image.10">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r="21559" b="36156"/>
                      <a:stretch>
                        <a:fillRect/>
                      </a:stretch>
                    </p:blipFill>
                    <p:spPr bwMode="auto">
                      <a:xfrm>
                        <a:off x="7451725" y="5445125"/>
                        <a:ext cx="1692275"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Lst>
  <p:hf sldNum="0" hdr="0" ftr="0"/>
  <p:txStyles>
    <p:titleStyle>
      <a:lvl1pPr algn="l" rtl="0" eaLnBrk="0" fontAlgn="base" hangingPunct="0">
        <a:lnSpc>
          <a:spcPts val="4000"/>
        </a:lnSpc>
        <a:spcBef>
          <a:spcPct val="0"/>
        </a:spcBef>
        <a:spcAft>
          <a:spcPct val="0"/>
        </a:spcAft>
        <a:defRPr sz="3600" b="1">
          <a:solidFill>
            <a:srgbClr val="E2014D"/>
          </a:solidFill>
          <a:latin typeface="+mj-lt"/>
          <a:ea typeface="+mj-ea"/>
          <a:cs typeface="+mj-cs"/>
        </a:defRPr>
      </a:lvl1pPr>
      <a:lvl2pPr algn="l" rtl="0" eaLnBrk="0" fontAlgn="base" hangingPunct="0">
        <a:lnSpc>
          <a:spcPts val="4000"/>
        </a:lnSpc>
        <a:spcBef>
          <a:spcPct val="0"/>
        </a:spcBef>
        <a:spcAft>
          <a:spcPct val="0"/>
        </a:spcAft>
        <a:defRPr sz="3600" b="1">
          <a:solidFill>
            <a:srgbClr val="E2014D"/>
          </a:solidFill>
          <a:latin typeface="Trebuchet MS" pitchFamily="34" charset="0"/>
        </a:defRPr>
      </a:lvl2pPr>
      <a:lvl3pPr algn="l" rtl="0" eaLnBrk="0" fontAlgn="base" hangingPunct="0">
        <a:lnSpc>
          <a:spcPts val="4000"/>
        </a:lnSpc>
        <a:spcBef>
          <a:spcPct val="0"/>
        </a:spcBef>
        <a:spcAft>
          <a:spcPct val="0"/>
        </a:spcAft>
        <a:defRPr sz="3600" b="1">
          <a:solidFill>
            <a:srgbClr val="E2014D"/>
          </a:solidFill>
          <a:latin typeface="Trebuchet MS" pitchFamily="34" charset="0"/>
        </a:defRPr>
      </a:lvl3pPr>
      <a:lvl4pPr algn="l" rtl="0" eaLnBrk="0" fontAlgn="base" hangingPunct="0">
        <a:lnSpc>
          <a:spcPts val="4000"/>
        </a:lnSpc>
        <a:spcBef>
          <a:spcPct val="0"/>
        </a:spcBef>
        <a:spcAft>
          <a:spcPct val="0"/>
        </a:spcAft>
        <a:defRPr sz="3600" b="1">
          <a:solidFill>
            <a:srgbClr val="E2014D"/>
          </a:solidFill>
          <a:latin typeface="Trebuchet MS" pitchFamily="34" charset="0"/>
        </a:defRPr>
      </a:lvl4pPr>
      <a:lvl5pPr algn="l" rtl="0" eaLnBrk="0" fontAlgn="base" hangingPunct="0">
        <a:lnSpc>
          <a:spcPts val="4000"/>
        </a:lnSpc>
        <a:spcBef>
          <a:spcPct val="0"/>
        </a:spcBef>
        <a:spcAft>
          <a:spcPct val="0"/>
        </a:spcAft>
        <a:defRPr sz="3600" b="1">
          <a:solidFill>
            <a:srgbClr val="E2014D"/>
          </a:solidFill>
          <a:latin typeface="Trebuchet MS" pitchFamily="34" charset="0"/>
        </a:defRPr>
      </a:lvl5pPr>
      <a:lvl6pPr marL="457200" algn="l" rtl="0" fontAlgn="base">
        <a:lnSpc>
          <a:spcPts val="4000"/>
        </a:lnSpc>
        <a:spcBef>
          <a:spcPct val="0"/>
        </a:spcBef>
        <a:spcAft>
          <a:spcPct val="0"/>
        </a:spcAft>
        <a:defRPr sz="3600" b="1">
          <a:solidFill>
            <a:srgbClr val="E2014D"/>
          </a:solidFill>
          <a:latin typeface="Trebuchet MS" pitchFamily="34" charset="0"/>
        </a:defRPr>
      </a:lvl6pPr>
      <a:lvl7pPr marL="914400" algn="l" rtl="0" fontAlgn="base">
        <a:lnSpc>
          <a:spcPts val="4000"/>
        </a:lnSpc>
        <a:spcBef>
          <a:spcPct val="0"/>
        </a:spcBef>
        <a:spcAft>
          <a:spcPct val="0"/>
        </a:spcAft>
        <a:defRPr sz="3600" b="1">
          <a:solidFill>
            <a:srgbClr val="E2014D"/>
          </a:solidFill>
          <a:latin typeface="Trebuchet MS" pitchFamily="34" charset="0"/>
        </a:defRPr>
      </a:lvl7pPr>
      <a:lvl8pPr marL="1371600" algn="l" rtl="0" fontAlgn="base">
        <a:lnSpc>
          <a:spcPts val="4000"/>
        </a:lnSpc>
        <a:spcBef>
          <a:spcPct val="0"/>
        </a:spcBef>
        <a:spcAft>
          <a:spcPct val="0"/>
        </a:spcAft>
        <a:defRPr sz="3600" b="1">
          <a:solidFill>
            <a:srgbClr val="E2014D"/>
          </a:solidFill>
          <a:latin typeface="Trebuchet MS" pitchFamily="34" charset="0"/>
        </a:defRPr>
      </a:lvl8pPr>
      <a:lvl9pPr marL="1828800" algn="l" rtl="0" fontAlgn="base">
        <a:lnSpc>
          <a:spcPts val="4000"/>
        </a:lnSpc>
        <a:spcBef>
          <a:spcPct val="0"/>
        </a:spcBef>
        <a:spcAft>
          <a:spcPct val="0"/>
        </a:spcAft>
        <a:defRPr sz="3600" b="1">
          <a:solidFill>
            <a:srgbClr val="E2014D"/>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5122" name="Object 7">
            <a:extLst>
              <a:ext uri="{FF2B5EF4-FFF2-40B4-BE49-F238E27FC236}">
                <a16:creationId xmlns:a16="http://schemas.microsoft.com/office/drawing/2014/main" id="{3756FAFF-3047-4D89-AB86-B8025C798EAD}"/>
              </a:ext>
            </a:extLst>
          </p:cNvPr>
          <p:cNvGraphicFramePr>
            <a:graphicFrameLocks noChangeAspect="1"/>
          </p:cNvGraphicFramePr>
          <p:nvPr userDrawn="1"/>
        </p:nvGraphicFramePr>
        <p:xfrm>
          <a:off x="4932363" y="2997200"/>
          <a:ext cx="4211637" cy="3860800"/>
        </p:xfrm>
        <a:graphic>
          <a:graphicData uri="http://schemas.openxmlformats.org/presentationml/2006/ole">
            <mc:AlternateContent xmlns:mc="http://schemas.openxmlformats.org/markup-compatibility/2006">
              <mc:Choice xmlns:v="urn:schemas-microsoft-com:vml" Requires="v">
                <p:oleObj spid="_x0000_s5127" name="Image" r:id="rId14" imgW="4761905" imgH="4885714" progId="Photoshop.Image.10">
                  <p:embed/>
                </p:oleObj>
              </mc:Choice>
              <mc:Fallback>
                <p:oleObj name="Image" r:id="rId14" imgW="4761905" imgH="4885714" progId="Photoshop.Image.10">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r="11566" b="20987"/>
                      <a:stretch>
                        <a:fillRect/>
                      </a:stretch>
                    </p:blipFill>
                    <p:spPr bwMode="auto">
                      <a:xfrm>
                        <a:off x="4932363" y="2997200"/>
                        <a:ext cx="4211637"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2">
            <a:extLst>
              <a:ext uri="{FF2B5EF4-FFF2-40B4-BE49-F238E27FC236}">
                <a16:creationId xmlns:a16="http://schemas.microsoft.com/office/drawing/2014/main" id="{82FA5535-7296-41C0-ABCA-9AE53356D965}"/>
              </a:ext>
            </a:extLst>
          </p:cNvPr>
          <p:cNvSpPr>
            <a:spLocks noGrp="1" noChangeArrowheads="1"/>
          </p:cNvSpPr>
          <p:nvPr>
            <p:ph type="title"/>
          </p:nvPr>
        </p:nvSpPr>
        <p:spPr bwMode="auto">
          <a:xfrm>
            <a:off x="900113" y="333375"/>
            <a:ext cx="66960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4" name="Rectangle 3">
            <a:extLst>
              <a:ext uri="{FF2B5EF4-FFF2-40B4-BE49-F238E27FC236}">
                <a16:creationId xmlns:a16="http://schemas.microsoft.com/office/drawing/2014/main" id="{DCFD4023-16EA-4D82-9FEA-4601C1B6771E}"/>
              </a:ext>
            </a:extLst>
          </p:cNvPr>
          <p:cNvSpPr>
            <a:spLocks noGrp="1" noChangeArrowheads="1"/>
          </p:cNvSpPr>
          <p:nvPr>
            <p:ph type="body" idx="1"/>
          </p:nvPr>
        </p:nvSpPr>
        <p:spPr bwMode="auto">
          <a:xfrm>
            <a:off x="900113" y="1600200"/>
            <a:ext cx="7786687"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5125" name="Picture 4" descr="practical_action_logo_300">
            <a:extLst>
              <a:ext uri="{FF2B5EF4-FFF2-40B4-BE49-F238E27FC236}">
                <a16:creationId xmlns:a16="http://schemas.microsoft.com/office/drawing/2014/main" id="{357CB184-FB14-44BA-BCF1-E24CCADC384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0"/>
            <a:ext cx="1608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6">
            <a:extLst>
              <a:ext uri="{FF2B5EF4-FFF2-40B4-BE49-F238E27FC236}">
                <a16:creationId xmlns:a16="http://schemas.microsoft.com/office/drawing/2014/main" id="{10A9B78B-724B-4B31-977C-F217532B630E}"/>
              </a:ext>
            </a:extLst>
          </p:cNvPr>
          <p:cNvSpPr>
            <a:spLocks noChangeArrowheads="1"/>
          </p:cNvSpPr>
          <p:nvPr userDrawn="1"/>
        </p:nvSpPr>
        <p:spPr bwMode="auto">
          <a:xfrm>
            <a:off x="0" y="-33338"/>
            <a:ext cx="468313" cy="6891338"/>
          </a:xfrm>
          <a:prstGeom prst="rect">
            <a:avLst/>
          </a:prstGeom>
          <a:solidFill>
            <a:srgbClr val="E2014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xStyles>
    <p:titleStyle>
      <a:lvl1pPr algn="l" rtl="0" eaLnBrk="0" fontAlgn="base" hangingPunct="0">
        <a:lnSpc>
          <a:spcPts val="4000"/>
        </a:lnSpc>
        <a:spcBef>
          <a:spcPct val="0"/>
        </a:spcBef>
        <a:spcAft>
          <a:spcPct val="0"/>
        </a:spcAft>
        <a:defRPr sz="3600" b="1">
          <a:solidFill>
            <a:srgbClr val="E2014D"/>
          </a:solidFill>
          <a:latin typeface="+mj-lt"/>
          <a:ea typeface="+mj-ea"/>
          <a:cs typeface="+mj-cs"/>
        </a:defRPr>
      </a:lvl1pPr>
      <a:lvl2pPr algn="l" rtl="0" eaLnBrk="0" fontAlgn="base" hangingPunct="0">
        <a:lnSpc>
          <a:spcPts val="4000"/>
        </a:lnSpc>
        <a:spcBef>
          <a:spcPct val="0"/>
        </a:spcBef>
        <a:spcAft>
          <a:spcPct val="0"/>
        </a:spcAft>
        <a:defRPr sz="3600" b="1">
          <a:solidFill>
            <a:srgbClr val="E2014D"/>
          </a:solidFill>
          <a:latin typeface="Trebuchet MS" pitchFamily="34" charset="0"/>
        </a:defRPr>
      </a:lvl2pPr>
      <a:lvl3pPr algn="l" rtl="0" eaLnBrk="0" fontAlgn="base" hangingPunct="0">
        <a:lnSpc>
          <a:spcPts val="4000"/>
        </a:lnSpc>
        <a:spcBef>
          <a:spcPct val="0"/>
        </a:spcBef>
        <a:spcAft>
          <a:spcPct val="0"/>
        </a:spcAft>
        <a:defRPr sz="3600" b="1">
          <a:solidFill>
            <a:srgbClr val="E2014D"/>
          </a:solidFill>
          <a:latin typeface="Trebuchet MS" pitchFamily="34" charset="0"/>
        </a:defRPr>
      </a:lvl3pPr>
      <a:lvl4pPr algn="l" rtl="0" eaLnBrk="0" fontAlgn="base" hangingPunct="0">
        <a:lnSpc>
          <a:spcPts val="4000"/>
        </a:lnSpc>
        <a:spcBef>
          <a:spcPct val="0"/>
        </a:spcBef>
        <a:spcAft>
          <a:spcPct val="0"/>
        </a:spcAft>
        <a:defRPr sz="3600" b="1">
          <a:solidFill>
            <a:srgbClr val="E2014D"/>
          </a:solidFill>
          <a:latin typeface="Trebuchet MS" pitchFamily="34" charset="0"/>
        </a:defRPr>
      </a:lvl4pPr>
      <a:lvl5pPr algn="l" rtl="0" eaLnBrk="0" fontAlgn="base" hangingPunct="0">
        <a:lnSpc>
          <a:spcPts val="4000"/>
        </a:lnSpc>
        <a:spcBef>
          <a:spcPct val="0"/>
        </a:spcBef>
        <a:spcAft>
          <a:spcPct val="0"/>
        </a:spcAft>
        <a:defRPr sz="3600" b="1">
          <a:solidFill>
            <a:srgbClr val="E2014D"/>
          </a:solidFill>
          <a:latin typeface="Trebuchet MS" pitchFamily="34" charset="0"/>
        </a:defRPr>
      </a:lvl5pPr>
      <a:lvl6pPr marL="457200" algn="l" rtl="0" fontAlgn="base">
        <a:lnSpc>
          <a:spcPts val="4000"/>
        </a:lnSpc>
        <a:spcBef>
          <a:spcPct val="0"/>
        </a:spcBef>
        <a:spcAft>
          <a:spcPct val="0"/>
        </a:spcAft>
        <a:defRPr sz="3600" b="1">
          <a:solidFill>
            <a:srgbClr val="E2014D"/>
          </a:solidFill>
          <a:latin typeface="Trebuchet MS" pitchFamily="34" charset="0"/>
        </a:defRPr>
      </a:lvl6pPr>
      <a:lvl7pPr marL="914400" algn="l" rtl="0" fontAlgn="base">
        <a:lnSpc>
          <a:spcPts val="4000"/>
        </a:lnSpc>
        <a:spcBef>
          <a:spcPct val="0"/>
        </a:spcBef>
        <a:spcAft>
          <a:spcPct val="0"/>
        </a:spcAft>
        <a:defRPr sz="3600" b="1">
          <a:solidFill>
            <a:srgbClr val="E2014D"/>
          </a:solidFill>
          <a:latin typeface="Trebuchet MS" pitchFamily="34" charset="0"/>
        </a:defRPr>
      </a:lvl7pPr>
      <a:lvl8pPr marL="1371600" algn="l" rtl="0" fontAlgn="base">
        <a:lnSpc>
          <a:spcPts val="4000"/>
        </a:lnSpc>
        <a:spcBef>
          <a:spcPct val="0"/>
        </a:spcBef>
        <a:spcAft>
          <a:spcPct val="0"/>
        </a:spcAft>
        <a:defRPr sz="3600" b="1">
          <a:solidFill>
            <a:srgbClr val="E2014D"/>
          </a:solidFill>
          <a:latin typeface="Trebuchet MS" pitchFamily="34" charset="0"/>
        </a:defRPr>
      </a:lvl8pPr>
      <a:lvl9pPr marL="1828800" algn="l" rtl="0" fontAlgn="base">
        <a:lnSpc>
          <a:spcPts val="4000"/>
        </a:lnSpc>
        <a:spcBef>
          <a:spcPct val="0"/>
        </a:spcBef>
        <a:spcAft>
          <a:spcPct val="0"/>
        </a:spcAft>
        <a:defRPr sz="3600" b="1">
          <a:solidFill>
            <a:srgbClr val="E2014D"/>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146" name="Object 10">
            <a:extLst>
              <a:ext uri="{FF2B5EF4-FFF2-40B4-BE49-F238E27FC236}">
                <a16:creationId xmlns:a16="http://schemas.microsoft.com/office/drawing/2014/main" id="{7AD18E86-C355-47E6-83B3-269DC27F88C9}"/>
              </a:ext>
            </a:extLst>
          </p:cNvPr>
          <p:cNvGraphicFramePr>
            <a:graphicFrameLocks noChangeAspect="1"/>
          </p:cNvGraphicFramePr>
          <p:nvPr userDrawn="1"/>
        </p:nvGraphicFramePr>
        <p:xfrm>
          <a:off x="4932363" y="2997200"/>
          <a:ext cx="4211637" cy="3860800"/>
        </p:xfrm>
        <a:graphic>
          <a:graphicData uri="http://schemas.openxmlformats.org/presentationml/2006/ole">
            <mc:AlternateContent xmlns:mc="http://schemas.openxmlformats.org/markup-compatibility/2006">
              <mc:Choice xmlns:v="urn:schemas-microsoft-com:vml" Requires="v">
                <p:oleObj spid="_x0000_s6151" name="Image" r:id="rId14" imgW="4761905" imgH="4885714" progId="Photoshop.Image.10">
                  <p:embed/>
                </p:oleObj>
              </mc:Choice>
              <mc:Fallback>
                <p:oleObj name="Image" r:id="rId14" imgW="4761905" imgH="4885714" progId="Photoshop.Image.10">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r="11566" b="20987"/>
                      <a:stretch>
                        <a:fillRect/>
                      </a:stretch>
                    </p:blipFill>
                    <p:spPr bwMode="auto">
                      <a:xfrm>
                        <a:off x="4932363" y="2997200"/>
                        <a:ext cx="4211637"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2">
            <a:extLst>
              <a:ext uri="{FF2B5EF4-FFF2-40B4-BE49-F238E27FC236}">
                <a16:creationId xmlns:a16="http://schemas.microsoft.com/office/drawing/2014/main" id="{5F0A4BC9-E931-4127-93C4-118EBBD2E60E}"/>
              </a:ext>
            </a:extLst>
          </p:cNvPr>
          <p:cNvSpPr>
            <a:spLocks noGrp="1" noChangeArrowheads="1"/>
          </p:cNvSpPr>
          <p:nvPr>
            <p:ph type="title"/>
          </p:nvPr>
        </p:nvSpPr>
        <p:spPr bwMode="auto">
          <a:xfrm>
            <a:off x="900113" y="333375"/>
            <a:ext cx="66960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6148" name="Rectangle 3">
            <a:extLst>
              <a:ext uri="{FF2B5EF4-FFF2-40B4-BE49-F238E27FC236}">
                <a16:creationId xmlns:a16="http://schemas.microsoft.com/office/drawing/2014/main" id="{3E07D477-39AF-4F40-80F7-59DBCA3A979E}"/>
              </a:ext>
            </a:extLst>
          </p:cNvPr>
          <p:cNvSpPr>
            <a:spLocks noGrp="1" noChangeArrowheads="1"/>
          </p:cNvSpPr>
          <p:nvPr>
            <p:ph type="body" idx="1"/>
          </p:nvPr>
        </p:nvSpPr>
        <p:spPr bwMode="auto">
          <a:xfrm>
            <a:off x="900113" y="1600200"/>
            <a:ext cx="7786687"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6149" name="Picture 4" descr="practical_action_logo_300">
            <a:extLst>
              <a:ext uri="{FF2B5EF4-FFF2-40B4-BE49-F238E27FC236}">
                <a16:creationId xmlns:a16="http://schemas.microsoft.com/office/drawing/2014/main" id="{6A7FF801-6C0B-4C3E-816D-E5BEE31C476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0"/>
            <a:ext cx="1608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6">
            <a:extLst>
              <a:ext uri="{FF2B5EF4-FFF2-40B4-BE49-F238E27FC236}">
                <a16:creationId xmlns:a16="http://schemas.microsoft.com/office/drawing/2014/main" id="{FF2CF2F9-C473-4E55-8571-28898A031F91}"/>
              </a:ext>
            </a:extLst>
          </p:cNvPr>
          <p:cNvSpPr>
            <a:spLocks noChangeArrowheads="1"/>
          </p:cNvSpPr>
          <p:nvPr userDrawn="1"/>
        </p:nvSpPr>
        <p:spPr bwMode="auto">
          <a:xfrm>
            <a:off x="0" y="-33338"/>
            <a:ext cx="468313" cy="6891338"/>
          </a:xfrm>
          <a:prstGeom prst="rect">
            <a:avLst/>
          </a:prstGeom>
          <a:solidFill>
            <a:srgbClr val="6AC6D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l" rtl="0" eaLnBrk="0" fontAlgn="base" hangingPunct="0">
        <a:lnSpc>
          <a:spcPts val="4000"/>
        </a:lnSpc>
        <a:spcBef>
          <a:spcPct val="0"/>
        </a:spcBef>
        <a:spcAft>
          <a:spcPct val="0"/>
        </a:spcAft>
        <a:defRPr sz="3600" b="1">
          <a:solidFill>
            <a:srgbClr val="6AC6D2"/>
          </a:solidFill>
          <a:latin typeface="+mj-lt"/>
          <a:ea typeface="+mj-ea"/>
          <a:cs typeface="+mj-cs"/>
        </a:defRPr>
      </a:lvl1pPr>
      <a:lvl2pPr algn="l" rtl="0" eaLnBrk="0" fontAlgn="base" hangingPunct="0">
        <a:lnSpc>
          <a:spcPts val="4000"/>
        </a:lnSpc>
        <a:spcBef>
          <a:spcPct val="0"/>
        </a:spcBef>
        <a:spcAft>
          <a:spcPct val="0"/>
        </a:spcAft>
        <a:defRPr sz="3600" b="1">
          <a:solidFill>
            <a:srgbClr val="6AC6D2"/>
          </a:solidFill>
          <a:latin typeface="Trebuchet MS" pitchFamily="34" charset="0"/>
        </a:defRPr>
      </a:lvl2pPr>
      <a:lvl3pPr algn="l" rtl="0" eaLnBrk="0" fontAlgn="base" hangingPunct="0">
        <a:lnSpc>
          <a:spcPts val="4000"/>
        </a:lnSpc>
        <a:spcBef>
          <a:spcPct val="0"/>
        </a:spcBef>
        <a:spcAft>
          <a:spcPct val="0"/>
        </a:spcAft>
        <a:defRPr sz="3600" b="1">
          <a:solidFill>
            <a:srgbClr val="6AC6D2"/>
          </a:solidFill>
          <a:latin typeface="Trebuchet MS" pitchFamily="34" charset="0"/>
        </a:defRPr>
      </a:lvl3pPr>
      <a:lvl4pPr algn="l" rtl="0" eaLnBrk="0" fontAlgn="base" hangingPunct="0">
        <a:lnSpc>
          <a:spcPts val="4000"/>
        </a:lnSpc>
        <a:spcBef>
          <a:spcPct val="0"/>
        </a:spcBef>
        <a:spcAft>
          <a:spcPct val="0"/>
        </a:spcAft>
        <a:defRPr sz="3600" b="1">
          <a:solidFill>
            <a:srgbClr val="6AC6D2"/>
          </a:solidFill>
          <a:latin typeface="Trebuchet MS" pitchFamily="34" charset="0"/>
        </a:defRPr>
      </a:lvl4pPr>
      <a:lvl5pPr algn="l" rtl="0" eaLnBrk="0" fontAlgn="base" hangingPunct="0">
        <a:lnSpc>
          <a:spcPts val="4000"/>
        </a:lnSpc>
        <a:spcBef>
          <a:spcPct val="0"/>
        </a:spcBef>
        <a:spcAft>
          <a:spcPct val="0"/>
        </a:spcAft>
        <a:defRPr sz="3600" b="1">
          <a:solidFill>
            <a:srgbClr val="6AC6D2"/>
          </a:solidFill>
          <a:latin typeface="Trebuchet MS" pitchFamily="34" charset="0"/>
        </a:defRPr>
      </a:lvl5pPr>
      <a:lvl6pPr marL="457200" algn="l" rtl="0" fontAlgn="base">
        <a:lnSpc>
          <a:spcPts val="4000"/>
        </a:lnSpc>
        <a:spcBef>
          <a:spcPct val="0"/>
        </a:spcBef>
        <a:spcAft>
          <a:spcPct val="0"/>
        </a:spcAft>
        <a:defRPr sz="3600" b="1">
          <a:solidFill>
            <a:srgbClr val="6AC6D2"/>
          </a:solidFill>
          <a:latin typeface="Trebuchet MS" pitchFamily="34" charset="0"/>
        </a:defRPr>
      </a:lvl6pPr>
      <a:lvl7pPr marL="914400" algn="l" rtl="0" fontAlgn="base">
        <a:lnSpc>
          <a:spcPts val="4000"/>
        </a:lnSpc>
        <a:spcBef>
          <a:spcPct val="0"/>
        </a:spcBef>
        <a:spcAft>
          <a:spcPct val="0"/>
        </a:spcAft>
        <a:defRPr sz="3600" b="1">
          <a:solidFill>
            <a:srgbClr val="6AC6D2"/>
          </a:solidFill>
          <a:latin typeface="Trebuchet MS" pitchFamily="34" charset="0"/>
        </a:defRPr>
      </a:lvl7pPr>
      <a:lvl8pPr marL="1371600" algn="l" rtl="0" fontAlgn="base">
        <a:lnSpc>
          <a:spcPts val="4000"/>
        </a:lnSpc>
        <a:spcBef>
          <a:spcPct val="0"/>
        </a:spcBef>
        <a:spcAft>
          <a:spcPct val="0"/>
        </a:spcAft>
        <a:defRPr sz="3600" b="1">
          <a:solidFill>
            <a:srgbClr val="6AC6D2"/>
          </a:solidFill>
          <a:latin typeface="Trebuchet MS" pitchFamily="34" charset="0"/>
        </a:defRPr>
      </a:lvl8pPr>
      <a:lvl9pPr marL="1828800" algn="l" rtl="0" fontAlgn="base">
        <a:lnSpc>
          <a:spcPts val="4000"/>
        </a:lnSpc>
        <a:spcBef>
          <a:spcPct val="0"/>
        </a:spcBef>
        <a:spcAft>
          <a:spcPct val="0"/>
        </a:spcAft>
        <a:defRPr sz="3600" b="1">
          <a:solidFill>
            <a:srgbClr val="6AC6D2"/>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170" name="Object 8">
            <a:extLst>
              <a:ext uri="{FF2B5EF4-FFF2-40B4-BE49-F238E27FC236}">
                <a16:creationId xmlns:a16="http://schemas.microsoft.com/office/drawing/2014/main" id="{AA8602AD-3575-41F4-8A56-205C2AF1532B}"/>
              </a:ext>
            </a:extLst>
          </p:cNvPr>
          <p:cNvGraphicFramePr>
            <a:graphicFrameLocks noChangeAspect="1"/>
          </p:cNvGraphicFramePr>
          <p:nvPr userDrawn="1"/>
        </p:nvGraphicFramePr>
        <p:xfrm>
          <a:off x="4859338" y="2997200"/>
          <a:ext cx="4284662" cy="3860800"/>
        </p:xfrm>
        <a:graphic>
          <a:graphicData uri="http://schemas.openxmlformats.org/presentationml/2006/ole">
            <mc:AlternateContent xmlns:mc="http://schemas.openxmlformats.org/markup-compatibility/2006">
              <mc:Choice xmlns:v="urn:schemas-microsoft-com:vml" Requires="v">
                <p:oleObj spid="_x0000_s7175" name="Image" r:id="rId14" imgW="4761905" imgH="4885714" progId="Photoshop.Image.10">
                  <p:embed/>
                </p:oleObj>
              </mc:Choice>
              <mc:Fallback>
                <p:oleObj name="Image" r:id="rId14" imgW="4761905" imgH="4885714" progId="Photoshop.Image.10">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r="10033" b="20987"/>
                      <a:stretch>
                        <a:fillRect/>
                      </a:stretch>
                    </p:blipFill>
                    <p:spPr bwMode="auto">
                      <a:xfrm>
                        <a:off x="4859338" y="2997200"/>
                        <a:ext cx="4284662"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3">
            <a:extLst>
              <a:ext uri="{FF2B5EF4-FFF2-40B4-BE49-F238E27FC236}">
                <a16:creationId xmlns:a16="http://schemas.microsoft.com/office/drawing/2014/main" id="{BF76AC67-B2E9-46B2-BFF5-78975E9E6D01}"/>
              </a:ext>
            </a:extLst>
          </p:cNvPr>
          <p:cNvSpPr>
            <a:spLocks noGrp="1" noChangeArrowheads="1"/>
          </p:cNvSpPr>
          <p:nvPr>
            <p:ph type="title"/>
          </p:nvPr>
        </p:nvSpPr>
        <p:spPr bwMode="auto">
          <a:xfrm>
            <a:off x="900113" y="333375"/>
            <a:ext cx="66960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2" name="Rectangle 4">
            <a:extLst>
              <a:ext uri="{FF2B5EF4-FFF2-40B4-BE49-F238E27FC236}">
                <a16:creationId xmlns:a16="http://schemas.microsoft.com/office/drawing/2014/main" id="{1F772999-9F0E-424C-ABED-3EA494D2B6BC}"/>
              </a:ext>
            </a:extLst>
          </p:cNvPr>
          <p:cNvSpPr>
            <a:spLocks noGrp="1" noChangeArrowheads="1"/>
          </p:cNvSpPr>
          <p:nvPr>
            <p:ph type="body" idx="1"/>
          </p:nvPr>
        </p:nvSpPr>
        <p:spPr bwMode="auto">
          <a:xfrm>
            <a:off x="900113" y="1600200"/>
            <a:ext cx="7786687"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7173" name="Picture 5" descr="practical_action_logo_300">
            <a:extLst>
              <a:ext uri="{FF2B5EF4-FFF2-40B4-BE49-F238E27FC236}">
                <a16:creationId xmlns:a16="http://schemas.microsoft.com/office/drawing/2014/main" id="{FB72389F-D286-417C-B41B-A281C7C5920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0"/>
            <a:ext cx="1608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7">
            <a:extLst>
              <a:ext uri="{FF2B5EF4-FFF2-40B4-BE49-F238E27FC236}">
                <a16:creationId xmlns:a16="http://schemas.microsoft.com/office/drawing/2014/main" id="{1B84B987-C1CA-40E1-ACCA-A83E0371E02B}"/>
              </a:ext>
            </a:extLst>
          </p:cNvPr>
          <p:cNvSpPr>
            <a:spLocks noChangeArrowheads="1"/>
          </p:cNvSpPr>
          <p:nvPr userDrawn="1"/>
        </p:nvSpPr>
        <p:spPr bwMode="auto">
          <a:xfrm>
            <a:off x="0" y="-33338"/>
            <a:ext cx="468313" cy="6891338"/>
          </a:xfrm>
          <a:prstGeom prst="rect">
            <a:avLst/>
          </a:prstGeom>
          <a:solidFill>
            <a:srgbClr val="FFD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Lst>
  <p:txStyles>
    <p:titleStyle>
      <a:lvl1pPr algn="l" rtl="0" eaLnBrk="0" fontAlgn="base" hangingPunct="0">
        <a:lnSpc>
          <a:spcPts val="4000"/>
        </a:lnSpc>
        <a:spcBef>
          <a:spcPct val="0"/>
        </a:spcBef>
        <a:spcAft>
          <a:spcPct val="0"/>
        </a:spcAft>
        <a:defRPr sz="3600" b="1">
          <a:solidFill>
            <a:srgbClr val="FFD600"/>
          </a:solidFill>
          <a:latin typeface="+mj-lt"/>
          <a:ea typeface="+mj-ea"/>
          <a:cs typeface="+mj-cs"/>
        </a:defRPr>
      </a:lvl1pPr>
      <a:lvl2pPr algn="l" rtl="0" eaLnBrk="0" fontAlgn="base" hangingPunct="0">
        <a:lnSpc>
          <a:spcPts val="4000"/>
        </a:lnSpc>
        <a:spcBef>
          <a:spcPct val="0"/>
        </a:spcBef>
        <a:spcAft>
          <a:spcPct val="0"/>
        </a:spcAft>
        <a:defRPr sz="3600" b="1">
          <a:solidFill>
            <a:srgbClr val="FFD600"/>
          </a:solidFill>
          <a:latin typeface="Trebuchet MS" pitchFamily="34" charset="0"/>
        </a:defRPr>
      </a:lvl2pPr>
      <a:lvl3pPr algn="l" rtl="0" eaLnBrk="0" fontAlgn="base" hangingPunct="0">
        <a:lnSpc>
          <a:spcPts val="4000"/>
        </a:lnSpc>
        <a:spcBef>
          <a:spcPct val="0"/>
        </a:spcBef>
        <a:spcAft>
          <a:spcPct val="0"/>
        </a:spcAft>
        <a:defRPr sz="3600" b="1">
          <a:solidFill>
            <a:srgbClr val="FFD600"/>
          </a:solidFill>
          <a:latin typeface="Trebuchet MS" pitchFamily="34" charset="0"/>
        </a:defRPr>
      </a:lvl3pPr>
      <a:lvl4pPr algn="l" rtl="0" eaLnBrk="0" fontAlgn="base" hangingPunct="0">
        <a:lnSpc>
          <a:spcPts val="4000"/>
        </a:lnSpc>
        <a:spcBef>
          <a:spcPct val="0"/>
        </a:spcBef>
        <a:spcAft>
          <a:spcPct val="0"/>
        </a:spcAft>
        <a:defRPr sz="3600" b="1">
          <a:solidFill>
            <a:srgbClr val="FFD600"/>
          </a:solidFill>
          <a:latin typeface="Trebuchet MS" pitchFamily="34" charset="0"/>
        </a:defRPr>
      </a:lvl4pPr>
      <a:lvl5pPr algn="l" rtl="0" eaLnBrk="0" fontAlgn="base" hangingPunct="0">
        <a:lnSpc>
          <a:spcPts val="4000"/>
        </a:lnSpc>
        <a:spcBef>
          <a:spcPct val="0"/>
        </a:spcBef>
        <a:spcAft>
          <a:spcPct val="0"/>
        </a:spcAft>
        <a:defRPr sz="3600" b="1">
          <a:solidFill>
            <a:srgbClr val="FFD600"/>
          </a:solidFill>
          <a:latin typeface="Trebuchet MS" pitchFamily="34" charset="0"/>
        </a:defRPr>
      </a:lvl5pPr>
      <a:lvl6pPr marL="457200" algn="l" rtl="0" fontAlgn="base">
        <a:lnSpc>
          <a:spcPts val="4000"/>
        </a:lnSpc>
        <a:spcBef>
          <a:spcPct val="0"/>
        </a:spcBef>
        <a:spcAft>
          <a:spcPct val="0"/>
        </a:spcAft>
        <a:defRPr sz="3600" b="1">
          <a:solidFill>
            <a:srgbClr val="FFD600"/>
          </a:solidFill>
          <a:latin typeface="Trebuchet MS" pitchFamily="34" charset="0"/>
        </a:defRPr>
      </a:lvl6pPr>
      <a:lvl7pPr marL="914400" algn="l" rtl="0" fontAlgn="base">
        <a:lnSpc>
          <a:spcPts val="4000"/>
        </a:lnSpc>
        <a:spcBef>
          <a:spcPct val="0"/>
        </a:spcBef>
        <a:spcAft>
          <a:spcPct val="0"/>
        </a:spcAft>
        <a:defRPr sz="3600" b="1">
          <a:solidFill>
            <a:srgbClr val="FFD600"/>
          </a:solidFill>
          <a:latin typeface="Trebuchet MS" pitchFamily="34" charset="0"/>
        </a:defRPr>
      </a:lvl7pPr>
      <a:lvl8pPr marL="1371600" algn="l" rtl="0" fontAlgn="base">
        <a:lnSpc>
          <a:spcPts val="4000"/>
        </a:lnSpc>
        <a:spcBef>
          <a:spcPct val="0"/>
        </a:spcBef>
        <a:spcAft>
          <a:spcPct val="0"/>
        </a:spcAft>
        <a:defRPr sz="3600" b="1">
          <a:solidFill>
            <a:srgbClr val="FFD600"/>
          </a:solidFill>
          <a:latin typeface="Trebuchet MS" pitchFamily="34" charset="0"/>
        </a:defRPr>
      </a:lvl8pPr>
      <a:lvl9pPr marL="1828800" algn="l" rtl="0" fontAlgn="base">
        <a:lnSpc>
          <a:spcPts val="4000"/>
        </a:lnSpc>
        <a:spcBef>
          <a:spcPct val="0"/>
        </a:spcBef>
        <a:spcAft>
          <a:spcPct val="0"/>
        </a:spcAft>
        <a:defRPr sz="3600" b="1">
          <a:solidFill>
            <a:srgbClr val="FFD600"/>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194" name="Object 8">
            <a:extLst>
              <a:ext uri="{FF2B5EF4-FFF2-40B4-BE49-F238E27FC236}">
                <a16:creationId xmlns:a16="http://schemas.microsoft.com/office/drawing/2014/main" id="{D112DC95-FF3A-44B1-BDA6-C0A29595A40E}"/>
              </a:ext>
            </a:extLst>
          </p:cNvPr>
          <p:cNvGraphicFramePr>
            <a:graphicFrameLocks noChangeAspect="1"/>
          </p:cNvGraphicFramePr>
          <p:nvPr userDrawn="1"/>
        </p:nvGraphicFramePr>
        <p:xfrm>
          <a:off x="4932363" y="2997200"/>
          <a:ext cx="4211637" cy="3860800"/>
        </p:xfrm>
        <a:graphic>
          <a:graphicData uri="http://schemas.openxmlformats.org/presentationml/2006/ole">
            <mc:AlternateContent xmlns:mc="http://schemas.openxmlformats.org/markup-compatibility/2006">
              <mc:Choice xmlns:v="urn:schemas-microsoft-com:vml" Requires="v">
                <p:oleObj spid="_x0000_s8199" name="Image" r:id="rId14" imgW="4761905" imgH="4885714" progId="Photoshop.Image.10">
                  <p:embed/>
                </p:oleObj>
              </mc:Choice>
              <mc:Fallback>
                <p:oleObj name="Image" r:id="rId14" imgW="4761905" imgH="4885714" progId="Photoshop.Image.10">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r="11566" b="20987"/>
                      <a:stretch>
                        <a:fillRect/>
                      </a:stretch>
                    </p:blipFill>
                    <p:spPr bwMode="auto">
                      <a:xfrm>
                        <a:off x="4932363" y="2997200"/>
                        <a:ext cx="4211637"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Rectangle 3">
            <a:extLst>
              <a:ext uri="{FF2B5EF4-FFF2-40B4-BE49-F238E27FC236}">
                <a16:creationId xmlns:a16="http://schemas.microsoft.com/office/drawing/2014/main" id="{CE7A77F8-A111-4233-A0B5-605D509D1D76}"/>
              </a:ext>
            </a:extLst>
          </p:cNvPr>
          <p:cNvSpPr>
            <a:spLocks noGrp="1" noChangeArrowheads="1"/>
          </p:cNvSpPr>
          <p:nvPr>
            <p:ph type="title"/>
          </p:nvPr>
        </p:nvSpPr>
        <p:spPr bwMode="auto">
          <a:xfrm>
            <a:off x="900113" y="333375"/>
            <a:ext cx="66960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8196" name="Rectangle 4">
            <a:extLst>
              <a:ext uri="{FF2B5EF4-FFF2-40B4-BE49-F238E27FC236}">
                <a16:creationId xmlns:a16="http://schemas.microsoft.com/office/drawing/2014/main" id="{F4D564DA-BBF4-4582-A64F-9CBA74F56D61}"/>
              </a:ext>
            </a:extLst>
          </p:cNvPr>
          <p:cNvSpPr>
            <a:spLocks noGrp="1" noChangeArrowheads="1"/>
          </p:cNvSpPr>
          <p:nvPr>
            <p:ph type="body" idx="1"/>
          </p:nvPr>
        </p:nvSpPr>
        <p:spPr bwMode="auto">
          <a:xfrm>
            <a:off x="900113" y="1600200"/>
            <a:ext cx="7786687"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8197" name="Picture 5" descr="practical_action_logo_300">
            <a:extLst>
              <a:ext uri="{FF2B5EF4-FFF2-40B4-BE49-F238E27FC236}">
                <a16:creationId xmlns:a16="http://schemas.microsoft.com/office/drawing/2014/main" id="{EFD2DAA8-B735-4B3A-934C-10C2B7F724F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0"/>
            <a:ext cx="1608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7">
            <a:extLst>
              <a:ext uri="{FF2B5EF4-FFF2-40B4-BE49-F238E27FC236}">
                <a16:creationId xmlns:a16="http://schemas.microsoft.com/office/drawing/2014/main" id="{02F76060-95EC-4EEE-B5CD-F2FB83441AA9}"/>
              </a:ext>
            </a:extLst>
          </p:cNvPr>
          <p:cNvSpPr>
            <a:spLocks noChangeArrowheads="1"/>
          </p:cNvSpPr>
          <p:nvPr userDrawn="1"/>
        </p:nvSpPr>
        <p:spPr bwMode="auto">
          <a:xfrm>
            <a:off x="0" y="-33338"/>
            <a:ext cx="468313" cy="6891338"/>
          </a:xfrm>
          <a:prstGeom prst="rect">
            <a:avLst/>
          </a:prstGeom>
          <a:solidFill>
            <a:srgbClr val="96D04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l" rtl="0" eaLnBrk="0" fontAlgn="base" hangingPunct="0">
        <a:lnSpc>
          <a:spcPts val="4000"/>
        </a:lnSpc>
        <a:spcBef>
          <a:spcPct val="0"/>
        </a:spcBef>
        <a:spcAft>
          <a:spcPct val="0"/>
        </a:spcAft>
        <a:defRPr sz="3600" b="1">
          <a:solidFill>
            <a:srgbClr val="96D045"/>
          </a:solidFill>
          <a:latin typeface="+mj-lt"/>
          <a:ea typeface="+mj-ea"/>
          <a:cs typeface="+mj-cs"/>
        </a:defRPr>
      </a:lvl1pPr>
      <a:lvl2pPr algn="l" rtl="0" eaLnBrk="0" fontAlgn="base" hangingPunct="0">
        <a:lnSpc>
          <a:spcPts val="4000"/>
        </a:lnSpc>
        <a:spcBef>
          <a:spcPct val="0"/>
        </a:spcBef>
        <a:spcAft>
          <a:spcPct val="0"/>
        </a:spcAft>
        <a:defRPr sz="3600" b="1">
          <a:solidFill>
            <a:srgbClr val="96D045"/>
          </a:solidFill>
          <a:latin typeface="Trebuchet MS" pitchFamily="34" charset="0"/>
        </a:defRPr>
      </a:lvl2pPr>
      <a:lvl3pPr algn="l" rtl="0" eaLnBrk="0" fontAlgn="base" hangingPunct="0">
        <a:lnSpc>
          <a:spcPts val="4000"/>
        </a:lnSpc>
        <a:spcBef>
          <a:spcPct val="0"/>
        </a:spcBef>
        <a:spcAft>
          <a:spcPct val="0"/>
        </a:spcAft>
        <a:defRPr sz="3600" b="1">
          <a:solidFill>
            <a:srgbClr val="96D045"/>
          </a:solidFill>
          <a:latin typeface="Trebuchet MS" pitchFamily="34" charset="0"/>
        </a:defRPr>
      </a:lvl3pPr>
      <a:lvl4pPr algn="l" rtl="0" eaLnBrk="0" fontAlgn="base" hangingPunct="0">
        <a:lnSpc>
          <a:spcPts val="4000"/>
        </a:lnSpc>
        <a:spcBef>
          <a:spcPct val="0"/>
        </a:spcBef>
        <a:spcAft>
          <a:spcPct val="0"/>
        </a:spcAft>
        <a:defRPr sz="3600" b="1">
          <a:solidFill>
            <a:srgbClr val="96D045"/>
          </a:solidFill>
          <a:latin typeface="Trebuchet MS" pitchFamily="34" charset="0"/>
        </a:defRPr>
      </a:lvl4pPr>
      <a:lvl5pPr algn="l" rtl="0" eaLnBrk="0" fontAlgn="base" hangingPunct="0">
        <a:lnSpc>
          <a:spcPts val="4000"/>
        </a:lnSpc>
        <a:spcBef>
          <a:spcPct val="0"/>
        </a:spcBef>
        <a:spcAft>
          <a:spcPct val="0"/>
        </a:spcAft>
        <a:defRPr sz="3600" b="1">
          <a:solidFill>
            <a:srgbClr val="96D045"/>
          </a:solidFill>
          <a:latin typeface="Trebuchet MS" pitchFamily="34" charset="0"/>
        </a:defRPr>
      </a:lvl5pPr>
      <a:lvl6pPr marL="457200" algn="l" rtl="0" fontAlgn="base">
        <a:lnSpc>
          <a:spcPts val="4000"/>
        </a:lnSpc>
        <a:spcBef>
          <a:spcPct val="0"/>
        </a:spcBef>
        <a:spcAft>
          <a:spcPct val="0"/>
        </a:spcAft>
        <a:defRPr sz="3600" b="1">
          <a:solidFill>
            <a:srgbClr val="96D045"/>
          </a:solidFill>
          <a:latin typeface="Trebuchet MS" pitchFamily="34" charset="0"/>
        </a:defRPr>
      </a:lvl6pPr>
      <a:lvl7pPr marL="914400" algn="l" rtl="0" fontAlgn="base">
        <a:lnSpc>
          <a:spcPts val="4000"/>
        </a:lnSpc>
        <a:spcBef>
          <a:spcPct val="0"/>
        </a:spcBef>
        <a:spcAft>
          <a:spcPct val="0"/>
        </a:spcAft>
        <a:defRPr sz="3600" b="1">
          <a:solidFill>
            <a:srgbClr val="96D045"/>
          </a:solidFill>
          <a:latin typeface="Trebuchet MS" pitchFamily="34" charset="0"/>
        </a:defRPr>
      </a:lvl7pPr>
      <a:lvl8pPr marL="1371600" algn="l" rtl="0" fontAlgn="base">
        <a:lnSpc>
          <a:spcPts val="4000"/>
        </a:lnSpc>
        <a:spcBef>
          <a:spcPct val="0"/>
        </a:spcBef>
        <a:spcAft>
          <a:spcPct val="0"/>
        </a:spcAft>
        <a:defRPr sz="3600" b="1">
          <a:solidFill>
            <a:srgbClr val="96D045"/>
          </a:solidFill>
          <a:latin typeface="Trebuchet MS" pitchFamily="34" charset="0"/>
        </a:defRPr>
      </a:lvl8pPr>
      <a:lvl9pPr marL="1828800" algn="l" rtl="0" fontAlgn="base">
        <a:lnSpc>
          <a:spcPts val="4000"/>
        </a:lnSpc>
        <a:spcBef>
          <a:spcPct val="0"/>
        </a:spcBef>
        <a:spcAft>
          <a:spcPct val="0"/>
        </a:spcAft>
        <a:defRPr sz="3600" b="1">
          <a:solidFill>
            <a:srgbClr val="96D045"/>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9218" name="Object 8">
            <a:extLst>
              <a:ext uri="{FF2B5EF4-FFF2-40B4-BE49-F238E27FC236}">
                <a16:creationId xmlns:a16="http://schemas.microsoft.com/office/drawing/2014/main" id="{29F0FE67-54F1-455B-A351-253E8947FDE5}"/>
              </a:ext>
            </a:extLst>
          </p:cNvPr>
          <p:cNvGraphicFramePr>
            <a:graphicFrameLocks noChangeAspect="1"/>
          </p:cNvGraphicFramePr>
          <p:nvPr userDrawn="1"/>
        </p:nvGraphicFramePr>
        <p:xfrm>
          <a:off x="4932363" y="2997200"/>
          <a:ext cx="4211637" cy="3860800"/>
        </p:xfrm>
        <a:graphic>
          <a:graphicData uri="http://schemas.openxmlformats.org/presentationml/2006/ole">
            <mc:AlternateContent xmlns:mc="http://schemas.openxmlformats.org/markup-compatibility/2006">
              <mc:Choice xmlns:v="urn:schemas-microsoft-com:vml" Requires="v">
                <p:oleObj spid="_x0000_s9223" name="Image" r:id="rId14" imgW="4761905" imgH="4885714" progId="Photoshop.Image.10">
                  <p:embed/>
                </p:oleObj>
              </mc:Choice>
              <mc:Fallback>
                <p:oleObj name="Image" r:id="rId14" imgW="4761905" imgH="4885714" progId="Photoshop.Image.10">
                  <p:embed/>
                  <p:pic>
                    <p:nvPicPr>
                      <p:cNvPr id="0" name="Object 8"/>
                      <p:cNvPicPr>
                        <a:picLocks noChangeAspect="1" noChangeArrowheads="1"/>
                      </p:cNvPicPr>
                      <p:nvPr/>
                    </p:nvPicPr>
                    <p:blipFill>
                      <a:blip r:embed="rId15">
                        <a:extLst>
                          <a:ext uri="{28A0092B-C50C-407E-A947-70E740481C1C}">
                            <a14:useLocalDpi xmlns:a14="http://schemas.microsoft.com/office/drawing/2010/main" val="0"/>
                          </a:ext>
                        </a:extLst>
                      </a:blip>
                      <a:srcRect r="11566" b="20987"/>
                      <a:stretch>
                        <a:fillRect/>
                      </a:stretch>
                    </p:blipFill>
                    <p:spPr bwMode="auto">
                      <a:xfrm>
                        <a:off x="4932363" y="2997200"/>
                        <a:ext cx="4211637" cy="386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3">
            <a:extLst>
              <a:ext uri="{FF2B5EF4-FFF2-40B4-BE49-F238E27FC236}">
                <a16:creationId xmlns:a16="http://schemas.microsoft.com/office/drawing/2014/main" id="{93112233-7855-4E0E-BAA3-B0305A5EE605}"/>
              </a:ext>
            </a:extLst>
          </p:cNvPr>
          <p:cNvSpPr>
            <a:spLocks noGrp="1" noChangeArrowheads="1"/>
          </p:cNvSpPr>
          <p:nvPr>
            <p:ph type="title"/>
          </p:nvPr>
        </p:nvSpPr>
        <p:spPr bwMode="auto">
          <a:xfrm>
            <a:off x="900113" y="333375"/>
            <a:ext cx="6696075" cy="108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9220" name="Rectangle 4">
            <a:extLst>
              <a:ext uri="{FF2B5EF4-FFF2-40B4-BE49-F238E27FC236}">
                <a16:creationId xmlns:a16="http://schemas.microsoft.com/office/drawing/2014/main" id="{5D7402CC-7C81-4582-9A30-4A21418BF68C}"/>
              </a:ext>
            </a:extLst>
          </p:cNvPr>
          <p:cNvSpPr>
            <a:spLocks noGrp="1" noChangeArrowheads="1"/>
          </p:cNvSpPr>
          <p:nvPr>
            <p:ph type="body" idx="1"/>
          </p:nvPr>
        </p:nvSpPr>
        <p:spPr bwMode="auto">
          <a:xfrm>
            <a:off x="900113" y="1600200"/>
            <a:ext cx="7786687" cy="3773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9221" name="Picture 5" descr="practical_action_logo_300">
            <a:extLst>
              <a:ext uri="{FF2B5EF4-FFF2-40B4-BE49-F238E27FC236}">
                <a16:creationId xmlns:a16="http://schemas.microsoft.com/office/drawing/2014/main" id="{35C55331-F465-4D76-842C-6FCE9FD20A5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24750" y="0"/>
            <a:ext cx="1608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7">
            <a:extLst>
              <a:ext uri="{FF2B5EF4-FFF2-40B4-BE49-F238E27FC236}">
                <a16:creationId xmlns:a16="http://schemas.microsoft.com/office/drawing/2014/main" id="{C1309D61-DE89-4C83-B303-6420DF77847C}"/>
              </a:ext>
            </a:extLst>
          </p:cNvPr>
          <p:cNvSpPr>
            <a:spLocks noChangeArrowheads="1"/>
          </p:cNvSpPr>
          <p:nvPr userDrawn="1"/>
        </p:nvSpPr>
        <p:spPr bwMode="auto">
          <a:xfrm>
            <a:off x="0" y="-33338"/>
            <a:ext cx="468313" cy="6891338"/>
          </a:xfrm>
          <a:prstGeom prst="rect">
            <a:avLst/>
          </a:prstGeom>
          <a:solidFill>
            <a:srgbClr val="FC192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txStyles>
    <p:titleStyle>
      <a:lvl1pPr algn="l" rtl="0" eaLnBrk="0" fontAlgn="base" hangingPunct="0">
        <a:lnSpc>
          <a:spcPts val="4000"/>
        </a:lnSpc>
        <a:spcBef>
          <a:spcPct val="0"/>
        </a:spcBef>
        <a:spcAft>
          <a:spcPct val="0"/>
        </a:spcAft>
        <a:defRPr sz="3600" b="1">
          <a:solidFill>
            <a:srgbClr val="FC1921"/>
          </a:solidFill>
          <a:latin typeface="+mj-lt"/>
          <a:ea typeface="+mj-ea"/>
          <a:cs typeface="+mj-cs"/>
        </a:defRPr>
      </a:lvl1pPr>
      <a:lvl2pPr algn="l" rtl="0" eaLnBrk="0" fontAlgn="base" hangingPunct="0">
        <a:lnSpc>
          <a:spcPts val="4000"/>
        </a:lnSpc>
        <a:spcBef>
          <a:spcPct val="0"/>
        </a:spcBef>
        <a:spcAft>
          <a:spcPct val="0"/>
        </a:spcAft>
        <a:defRPr sz="3600" b="1">
          <a:solidFill>
            <a:srgbClr val="FC1921"/>
          </a:solidFill>
          <a:latin typeface="Trebuchet MS" pitchFamily="34" charset="0"/>
        </a:defRPr>
      </a:lvl2pPr>
      <a:lvl3pPr algn="l" rtl="0" eaLnBrk="0" fontAlgn="base" hangingPunct="0">
        <a:lnSpc>
          <a:spcPts val="4000"/>
        </a:lnSpc>
        <a:spcBef>
          <a:spcPct val="0"/>
        </a:spcBef>
        <a:spcAft>
          <a:spcPct val="0"/>
        </a:spcAft>
        <a:defRPr sz="3600" b="1">
          <a:solidFill>
            <a:srgbClr val="FC1921"/>
          </a:solidFill>
          <a:latin typeface="Trebuchet MS" pitchFamily="34" charset="0"/>
        </a:defRPr>
      </a:lvl3pPr>
      <a:lvl4pPr algn="l" rtl="0" eaLnBrk="0" fontAlgn="base" hangingPunct="0">
        <a:lnSpc>
          <a:spcPts val="4000"/>
        </a:lnSpc>
        <a:spcBef>
          <a:spcPct val="0"/>
        </a:spcBef>
        <a:spcAft>
          <a:spcPct val="0"/>
        </a:spcAft>
        <a:defRPr sz="3600" b="1">
          <a:solidFill>
            <a:srgbClr val="FC1921"/>
          </a:solidFill>
          <a:latin typeface="Trebuchet MS" pitchFamily="34" charset="0"/>
        </a:defRPr>
      </a:lvl4pPr>
      <a:lvl5pPr algn="l" rtl="0" eaLnBrk="0" fontAlgn="base" hangingPunct="0">
        <a:lnSpc>
          <a:spcPts val="4000"/>
        </a:lnSpc>
        <a:spcBef>
          <a:spcPct val="0"/>
        </a:spcBef>
        <a:spcAft>
          <a:spcPct val="0"/>
        </a:spcAft>
        <a:defRPr sz="3600" b="1">
          <a:solidFill>
            <a:srgbClr val="FC1921"/>
          </a:solidFill>
          <a:latin typeface="Trebuchet MS" pitchFamily="34" charset="0"/>
        </a:defRPr>
      </a:lvl5pPr>
      <a:lvl6pPr marL="457200" algn="l" rtl="0" fontAlgn="base">
        <a:lnSpc>
          <a:spcPts val="4000"/>
        </a:lnSpc>
        <a:spcBef>
          <a:spcPct val="0"/>
        </a:spcBef>
        <a:spcAft>
          <a:spcPct val="0"/>
        </a:spcAft>
        <a:defRPr sz="3600" b="1">
          <a:solidFill>
            <a:srgbClr val="FC1921"/>
          </a:solidFill>
          <a:latin typeface="Trebuchet MS" pitchFamily="34" charset="0"/>
        </a:defRPr>
      </a:lvl6pPr>
      <a:lvl7pPr marL="914400" algn="l" rtl="0" fontAlgn="base">
        <a:lnSpc>
          <a:spcPts val="4000"/>
        </a:lnSpc>
        <a:spcBef>
          <a:spcPct val="0"/>
        </a:spcBef>
        <a:spcAft>
          <a:spcPct val="0"/>
        </a:spcAft>
        <a:defRPr sz="3600" b="1">
          <a:solidFill>
            <a:srgbClr val="FC1921"/>
          </a:solidFill>
          <a:latin typeface="Trebuchet MS" pitchFamily="34" charset="0"/>
        </a:defRPr>
      </a:lvl7pPr>
      <a:lvl8pPr marL="1371600" algn="l" rtl="0" fontAlgn="base">
        <a:lnSpc>
          <a:spcPts val="4000"/>
        </a:lnSpc>
        <a:spcBef>
          <a:spcPct val="0"/>
        </a:spcBef>
        <a:spcAft>
          <a:spcPct val="0"/>
        </a:spcAft>
        <a:defRPr sz="3600" b="1">
          <a:solidFill>
            <a:srgbClr val="FC1921"/>
          </a:solidFill>
          <a:latin typeface="Trebuchet MS" pitchFamily="34" charset="0"/>
        </a:defRPr>
      </a:lvl8pPr>
      <a:lvl9pPr marL="1828800" algn="l" rtl="0" fontAlgn="base">
        <a:lnSpc>
          <a:spcPts val="4000"/>
        </a:lnSpc>
        <a:spcBef>
          <a:spcPct val="0"/>
        </a:spcBef>
        <a:spcAft>
          <a:spcPct val="0"/>
        </a:spcAft>
        <a:defRPr sz="3600" b="1">
          <a:solidFill>
            <a:srgbClr val="FC1921"/>
          </a:solidFill>
          <a:latin typeface="Trebuchet MS"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hyperlink" Target="http://practicalaction.org/education/design_and_technology_profiles" TargetMode="External"/><Relationship Id="rId2" Type="http://schemas.openxmlformats.org/officeDocument/2006/relationships/notesSlide" Target="../notesSlides/notesSlide12.xml"/><Relationship Id="rId1" Type="http://schemas.openxmlformats.org/officeDocument/2006/relationships/slideLayout" Target="../slideLayouts/slideLayout68.xml"/><Relationship Id="rId4" Type="http://schemas.openxmlformats.org/officeDocument/2006/relationships/hyperlink" Target="http://practicalaction.org/sustainable-compan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8.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8.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a:extLst>
              <a:ext uri="{FF2B5EF4-FFF2-40B4-BE49-F238E27FC236}">
                <a16:creationId xmlns:a16="http://schemas.microsoft.com/office/drawing/2014/main" id="{D1CA1C88-3257-4368-A3BD-D0FC3354074A}"/>
              </a:ext>
            </a:extLst>
          </p:cNvPr>
          <p:cNvSpPr>
            <a:spLocks noGrp="1" noChangeArrowheads="1"/>
          </p:cNvSpPr>
          <p:nvPr>
            <p:ph type="dt" sz="quarter" idx="10"/>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E2014D"/>
                </a:solidFill>
                <a:latin typeface="Verdana" panose="020B0604030504040204" pitchFamily="34" charset="0"/>
              </a:rPr>
              <a:t>Jan 2011</a:t>
            </a:r>
          </a:p>
        </p:txBody>
      </p:sp>
      <p:sp>
        <p:nvSpPr>
          <p:cNvPr id="13315" name="Rectangle 2">
            <a:extLst>
              <a:ext uri="{FF2B5EF4-FFF2-40B4-BE49-F238E27FC236}">
                <a16:creationId xmlns:a16="http://schemas.microsoft.com/office/drawing/2014/main" id="{C44D610A-A78E-4F98-BFB0-5CC2EBB053E5}"/>
              </a:ext>
            </a:extLst>
          </p:cNvPr>
          <p:cNvSpPr>
            <a:spLocks noGrp="1" noChangeArrowheads="1"/>
          </p:cNvSpPr>
          <p:nvPr>
            <p:ph type="ctrTitle"/>
          </p:nvPr>
        </p:nvSpPr>
        <p:spPr>
          <a:xfrm>
            <a:off x="395288" y="549275"/>
            <a:ext cx="7772400" cy="1655763"/>
          </a:xfrm>
        </p:spPr>
        <p:txBody>
          <a:bodyPr anchor="t"/>
          <a:lstStyle/>
          <a:p>
            <a:pPr eaLnBrk="1" hangingPunct="1"/>
            <a:r>
              <a:rPr lang="en-GB" altLang="en-US" sz="5400"/>
              <a:t>Introducing the Six R’s</a:t>
            </a:r>
          </a:p>
        </p:txBody>
      </p:sp>
      <p:sp>
        <p:nvSpPr>
          <p:cNvPr id="13316" name="Rectangle 3">
            <a:extLst>
              <a:ext uri="{FF2B5EF4-FFF2-40B4-BE49-F238E27FC236}">
                <a16:creationId xmlns:a16="http://schemas.microsoft.com/office/drawing/2014/main" id="{1872FEDF-50FC-4950-B1A2-45DCD783525A}"/>
              </a:ext>
            </a:extLst>
          </p:cNvPr>
          <p:cNvSpPr>
            <a:spLocks noGrp="1" noChangeArrowheads="1"/>
          </p:cNvSpPr>
          <p:nvPr>
            <p:ph type="subTitle" idx="1"/>
          </p:nvPr>
        </p:nvSpPr>
        <p:spPr>
          <a:xfrm>
            <a:off x="395288" y="2276475"/>
            <a:ext cx="6400800" cy="936625"/>
          </a:xfrm>
        </p:spPr>
        <p:txBody>
          <a:bodyPr/>
          <a:lstStyle/>
          <a:p>
            <a:pPr eaLnBrk="1" hangingPunct="1"/>
            <a:r>
              <a:rPr lang="en-US" altLang="en-US"/>
              <a:t>GCSE Design and Technology </a:t>
            </a:r>
          </a:p>
        </p:txBody>
      </p:sp>
      <p:pic>
        <p:nvPicPr>
          <p:cNvPr id="13317" name="Picture 2">
            <a:extLst>
              <a:ext uri="{FF2B5EF4-FFF2-40B4-BE49-F238E27FC236}">
                <a16:creationId xmlns:a16="http://schemas.microsoft.com/office/drawing/2014/main" id="{E5EE0EBE-F547-40C9-97C3-BEC7FC468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263"/>
            <a:ext cx="1835150"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3">
            <a:extLst>
              <a:ext uri="{FF2B5EF4-FFF2-40B4-BE49-F238E27FC236}">
                <a16:creationId xmlns:a16="http://schemas.microsoft.com/office/drawing/2014/main" id="{68E3CE36-CE1D-4ED1-9210-B6655BCEC1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4005263"/>
            <a:ext cx="1619250"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2">
            <a:extLst>
              <a:ext uri="{FF2B5EF4-FFF2-40B4-BE49-F238E27FC236}">
                <a16:creationId xmlns:a16="http://schemas.microsoft.com/office/drawing/2014/main" id="{54AEF6C7-DBE9-4635-89CB-9E0C48366B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4005263"/>
            <a:ext cx="1512888"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0" name="Picture 3">
            <a:extLst>
              <a:ext uri="{FF2B5EF4-FFF2-40B4-BE49-F238E27FC236}">
                <a16:creationId xmlns:a16="http://schemas.microsoft.com/office/drawing/2014/main" id="{C36E3A5A-9E88-4B6E-9B23-A549EE6117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4005263"/>
            <a:ext cx="1584325"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1" name="Picture 4">
            <a:extLst>
              <a:ext uri="{FF2B5EF4-FFF2-40B4-BE49-F238E27FC236}">
                <a16:creationId xmlns:a16="http://schemas.microsoft.com/office/drawing/2014/main" id="{82E74729-7D4A-4D35-A742-34B623039B3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8863" y="4005263"/>
            <a:ext cx="1512887"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22" name="Picture 5">
            <a:extLst>
              <a:ext uri="{FF2B5EF4-FFF2-40B4-BE49-F238E27FC236}">
                <a16:creationId xmlns:a16="http://schemas.microsoft.com/office/drawing/2014/main" id="{A3E4537B-DBBA-4056-A9E1-C73B8553C4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1750" y="4005263"/>
            <a:ext cx="1143000" cy="154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B501E353-D505-47A5-8D76-7314C5F28C09}"/>
              </a:ext>
            </a:extLst>
          </p:cNvPr>
          <p:cNvSpPr>
            <a:spLocks noGrp="1"/>
          </p:cNvSpPr>
          <p:nvPr>
            <p:ph type="title"/>
          </p:nvPr>
        </p:nvSpPr>
        <p:spPr/>
        <p:txBody>
          <a:bodyPr/>
          <a:lstStyle/>
          <a:p>
            <a:r>
              <a:rPr lang="en-GB" altLang="en-US"/>
              <a:t>Plenary activity : Using 6 R’s</a:t>
            </a:r>
          </a:p>
        </p:txBody>
      </p:sp>
      <p:sp>
        <p:nvSpPr>
          <p:cNvPr id="22531" name="Content Placeholder 2">
            <a:extLst>
              <a:ext uri="{FF2B5EF4-FFF2-40B4-BE49-F238E27FC236}">
                <a16:creationId xmlns:a16="http://schemas.microsoft.com/office/drawing/2014/main" id="{5D72A9DB-5F9C-4286-B297-CD732859BC96}"/>
              </a:ext>
            </a:extLst>
          </p:cNvPr>
          <p:cNvSpPr>
            <a:spLocks noGrp="1"/>
          </p:cNvSpPr>
          <p:nvPr>
            <p:ph idx="1"/>
          </p:nvPr>
        </p:nvSpPr>
        <p:spPr>
          <a:xfrm>
            <a:off x="684213" y="908050"/>
            <a:ext cx="8002587" cy="5041900"/>
          </a:xfrm>
        </p:spPr>
        <p:txBody>
          <a:bodyPr/>
          <a:lstStyle/>
          <a:p>
            <a:pPr marL="0" indent="0">
              <a:buFont typeface="Wingdings" panose="05000000000000000000" pitchFamily="2" charset="2"/>
              <a:buNone/>
            </a:pPr>
            <a:r>
              <a:rPr lang="en-GB" altLang="en-US" sz="2400"/>
              <a:t>Look at the </a:t>
            </a:r>
            <a:r>
              <a:rPr lang="en-GB" altLang="en-US" sz="2400" b="1"/>
              <a:t>party bag </a:t>
            </a:r>
            <a:r>
              <a:rPr lang="en-GB" altLang="en-US" sz="2400"/>
              <a:t>and its contents below. </a:t>
            </a:r>
          </a:p>
          <a:p>
            <a:pPr marL="0" indent="0">
              <a:buFont typeface="Wingdings" panose="05000000000000000000" pitchFamily="2" charset="2"/>
              <a:buNone/>
            </a:pPr>
            <a:r>
              <a:rPr lang="en-GB" altLang="en-US" sz="2400"/>
              <a:t>Use the 6R’s to help you </a:t>
            </a:r>
            <a:r>
              <a:rPr lang="en-GB" altLang="en-US" sz="2400" b="1"/>
              <a:t>redesign</a:t>
            </a:r>
            <a:r>
              <a:rPr lang="en-GB" altLang="en-US" sz="2400"/>
              <a:t> it in a way that considers people and the environment.</a:t>
            </a:r>
          </a:p>
          <a:p>
            <a:pPr marL="0" indent="0">
              <a:buFont typeface="Wingdings" panose="05000000000000000000" pitchFamily="2" charset="2"/>
              <a:buNone/>
            </a:pPr>
            <a:endParaRPr lang="en-GB" altLang="en-US" sz="2400"/>
          </a:p>
          <a:p>
            <a:pPr marL="0" indent="0">
              <a:buFont typeface="Wingdings" panose="05000000000000000000" pitchFamily="2" charset="2"/>
              <a:buNone/>
            </a:pPr>
            <a:endParaRPr lang="en-GB" altLang="en-US" sz="2400"/>
          </a:p>
          <a:p>
            <a:pPr marL="0" indent="0">
              <a:buFont typeface="Wingdings" panose="05000000000000000000" pitchFamily="2" charset="2"/>
              <a:buNone/>
            </a:pPr>
            <a:endParaRPr lang="en-GB" altLang="en-US" sz="2400"/>
          </a:p>
          <a:p>
            <a:pPr marL="0" indent="0">
              <a:buFont typeface="Wingdings" panose="05000000000000000000" pitchFamily="2" charset="2"/>
              <a:buNone/>
            </a:pPr>
            <a:endParaRPr lang="en-GB" altLang="en-US" sz="2400"/>
          </a:p>
        </p:txBody>
      </p:sp>
      <p:pic>
        <p:nvPicPr>
          <p:cNvPr id="22532" name="Picture 4">
            <a:extLst>
              <a:ext uri="{FF2B5EF4-FFF2-40B4-BE49-F238E27FC236}">
                <a16:creationId xmlns:a16="http://schemas.microsoft.com/office/drawing/2014/main" id="{DED0BB67-6B27-48EC-AFDA-76BBCAAF6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2492375"/>
            <a:ext cx="333375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2041A08-DF00-4227-9988-C4DA6B824E66}"/>
              </a:ext>
            </a:extLst>
          </p:cNvPr>
          <p:cNvSpPr>
            <a:spLocks noGrp="1"/>
          </p:cNvSpPr>
          <p:nvPr>
            <p:ph type="title"/>
          </p:nvPr>
        </p:nvSpPr>
        <p:spPr>
          <a:xfrm>
            <a:off x="900113" y="333375"/>
            <a:ext cx="6696075" cy="935038"/>
          </a:xfrm>
        </p:spPr>
        <p:txBody>
          <a:bodyPr/>
          <a:lstStyle/>
          <a:p>
            <a:r>
              <a:rPr lang="en-GB" altLang="en-US"/>
              <a:t>6R’s and party bags</a:t>
            </a:r>
          </a:p>
        </p:txBody>
      </p:sp>
      <p:sp>
        <p:nvSpPr>
          <p:cNvPr id="23555" name="Content Placeholder 2">
            <a:extLst>
              <a:ext uri="{FF2B5EF4-FFF2-40B4-BE49-F238E27FC236}">
                <a16:creationId xmlns:a16="http://schemas.microsoft.com/office/drawing/2014/main" id="{96C1B58C-47FC-41F4-BEEE-12D57C694405}"/>
              </a:ext>
            </a:extLst>
          </p:cNvPr>
          <p:cNvSpPr>
            <a:spLocks noGrp="1"/>
          </p:cNvSpPr>
          <p:nvPr>
            <p:ph idx="1"/>
          </p:nvPr>
        </p:nvSpPr>
        <p:spPr>
          <a:xfrm>
            <a:off x="539750" y="1484313"/>
            <a:ext cx="8147050" cy="5040312"/>
          </a:xfrm>
        </p:spPr>
        <p:txBody>
          <a:bodyPr/>
          <a:lstStyle/>
          <a:p>
            <a:r>
              <a:rPr lang="en-GB" altLang="en-US" sz="2800"/>
              <a:t>Rethink: </a:t>
            </a:r>
            <a:r>
              <a:rPr lang="en-GB" altLang="en-US" sz="2400"/>
              <a:t>What could you do differently? Do we need party bags at all?</a:t>
            </a:r>
          </a:p>
          <a:p>
            <a:r>
              <a:rPr lang="en-GB" altLang="en-US" sz="2800"/>
              <a:t>Refuse: </a:t>
            </a:r>
            <a:r>
              <a:rPr lang="en-GB" altLang="en-US" sz="2400"/>
              <a:t>Are there materials you would choose not to use?</a:t>
            </a:r>
          </a:p>
          <a:p>
            <a:r>
              <a:rPr lang="en-GB" altLang="en-US" sz="2800"/>
              <a:t>Reduce: </a:t>
            </a:r>
            <a:r>
              <a:rPr lang="en-GB" altLang="en-US" sz="2400"/>
              <a:t>Can you reduce the packaging?</a:t>
            </a:r>
          </a:p>
          <a:p>
            <a:r>
              <a:rPr lang="en-GB" altLang="en-US" sz="2800"/>
              <a:t>Reuse: </a:t>
            </a:r>
            <a:r>
              <a:rPr lang="en-GB" altLang="en-US" sz="2400"/>
              <a:t>Can the bag or its contents be used again for another purpose?</a:t>
            </a:r>
          </a:p>
          <a:p>
            <a:r>
              <a:rPr lang="en-GB" altLang="en-US" sz="2800"/>
              <a:t>Recycle</a:t>
            </a:r>
            <a:r>
              <a:rPr lang="en-GB" altLang="en-US" sz="2400"/>
              <a:t>: Have you used materials that area easy to recycle when its finished with?</a:t>
            </a:r>
          </a:p>
          <a:p>
            <a:r>
              <a:rPr lang="en-GB" altLang="en-US" sz="2800"/>
              <a:t>Repair: </a:t>
            </a:r>
            <a:r>
              <a:rPr lang="en-GB" altLang="en-US" sz="2400"/>
              <a:t>It is possible to mend any of it or will it go to landfill if broken?</a:t>
            </a:r>
          </a:p>
          <a:p>
            <a:endParaRPr lang="en-GB" altLang="en-US"/>
          </a:p>
        </p:txBody>
      </p:sp>
      <p:pic>
        <p:nvPicPr>
          <p:cNvPr id="23556" name="Picture 2">
            <a:extLst>
              <a:ext uri="{FF2B5EF4-FFF2-40B4-BE49-F238E27FC236}">
                <a16:creationId xmlns:a16="http://schemas.microsoft.com/office/drawing/2014/main" id="{D9141E62-F1A0-4CD7-9BCF-317C17C65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68263"/>
            <a:ext cx="1811338"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EB1E495-F81D-4FBA-883D-8AA934DF8389}"/>
              </a:ext>
            </a:extLst>
          </p:cNvPr>
          <p:cNvSpPr>
            <a:spLocks noGrp="1"/>
          </p:cNvSpPr>
          <p:nvPr>
            <p:ph type="title"/>
          </p:nvPr>
        </p:nvSpPr>
        <p:spPr/>
        <p:txBody>
          <a:bodyPr/>
          <a:lstStyle/>
          <a:p>
            <a:r>
              <a:rPr lang="en-GB" altLang="en-US"/>
              <a:t>Designers in action..</a:t>
            </a:r>
          </a:p>
        </p:txBody>
      </p:sp>
      <p:sp>
        <p:nvSpPr>
          <p:cNvPr id="24579" name="Content Placeholder 2">
            <a:extLst>
              <a:ext uri="{FF2B5EF4-FFF2-40B4-BE49-F238E27FC236}">
                <a16:creationId xmlns:a16="http://schemas.microsoft.com/office/drawing/2014/main" id="{F961D7E0-3F83-4A10-ACB8-2A5F7931E333}"/>
              </a:ext>
            </a:extLst>
          </p:cNvPr>
          <p:cNvSpPr>
            <a:spLocks noGrp="1"/>
          </p:cNvSpPr>
          <p:nvPr>
            <p:ph idx="1"/>
          </p:nvPr>
        </p:nvSpPr>
        <p:spPr>
          <a:xfrm>
            <a:off x="900113" y="1196975"/>
            <a:ext cx="7786687" cy="4176713"/>
          </a:xfrm>
        </p:spPr>
        <p:txBody>
          <a:bodyPr/>
          <a:lstStyle/>
          <a:p>
            <a:pPr marL="0" indent="0">
              <a:buFont typeface="Wingdings" panose="05000000000000000000" pitchFamily="2" charset="2"/>
              <a:buNone/>
            </a:pPr>
            <a:r>
              <a:rPr lang="en-GB" altLang="en-US" sz="2400"/>
              <a:t>To see examples of designers who include the six R’s in their work. View </a:t>
            </a:r>
          </a:p>
          <a:p>
            <a:pPr marL="0" indent="0">
              <a:buFont typeface="Wingdings" panose="05000000000000000000" pitchFamily="2" charset="2"/>
              <a:buNone/>
            </a:pPr>
            <a:r>
              <a:rPr lang="en-GB" altLang="en-US" sz="2400">
                <a:hlinkClick r:id="rId3"/>
              </a:rPr>
              <a:t>http://practicalaction.org/education/design_and_technology_profiles</a:t>
            </a:r>
            <a:r>
              <a:rPr lang="en-GB" altLang="en-US" sz="2400"/>
              <a:t> </a:t>
            </a:r>
          </a:p>
          <a:p>
            <a:pPr marL="0" indent="0">
              <a:buFont typeface="Wingdings" panose="05000000000000000000" pitchFamily="2" charset="2"/>
              <a:buNone/>
            </a:pPr>
            <a:endParaRPr lang="en-GB" altLang="en-US" sz="2400"/>
          </a:p>
          <a:p>
            <a:pPr marL="0" indent="0">
              <a:buFont typeface="Wingdings" panose="05000000000000000000" pitchFamily="2" charset="2"/>
              <a:buNone/>
            </a:pPr>
            <a:r>
              <a:rPr lang="en-GB" altLang="en-US" sz="2400"/>
              <a:t>Or sustainable companies </a:t>
            </a:r>
          </a:p>
          <a:p>
            <a:pPr marL="0" indent="0">
              <a:buFont typeface="Wingdings" panose="05000000000000000000" pitchFamily="2" charset="2"/>
              <a:buNone/>
            </a:pPr>
            <a:r>
              <a:rPr lang="en-GB" altLang="en-US" sz="2400">
                <a:hlinkClick r:id="rId4"/>
              </a:rPr>
              <a:t>http://practicalaction.org/sustainable-companies</a:t>
            </a:r>
            <a:r>
              <a:rPr lang="en-GB" altLang="en-US" sz="240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84AC4F1-B887-41C3-B143-D5B32A2D36A8}"/>
              </a:ext>
            </a:extLst>
          </p:cNvPr>
          <p:cNvSpPr>
            <a:spLocks noGrp="1" noChangeArrowheads="1"/>
          </p:cNvSpPr>
          <p:nvPr>
            <p:ph type="title"/>
          </p:nvPr>
        </p:nvSpPr>
        <p:spPr/>
        <p:txBody>
          <a:bodyPr/>
          <a:lstStyle/>
          <a:p>
            <a:pPr eaLnBrk="1" hangingPunct="1"/>
            <a:r>
              <a:rPr lang="en-US" altLang="en-US"/>
              <a:t>Did you know that…..</a:t>
            </a:r>
          </a:p>
        </p:txBody>
      </p:sp>
      <p:sp>
        <p:nvSpPr>
          <p:cNvPr id="14339" name="Rectangle 3">
            <a:extLst>
              <a:ext uri="{FF2B5EF4-FFF2-40B4-BE49-F238E27FC236}">
                <a16:creationId xmlns:a16="http://schemas.microsoft.com/office/drawing/2014/main" id="{012C63FC-7BD8-4A38-A56F-A18C022A9E78}"/>
              </a:ext>
            </a:extLst>
          </p:cNvPr>
          <p:cNvSpPr>
            <a:spLocks noGrp="1" noChangeArrowheads="1"/>
          </p:cNvSpPr>
          <p:nvPr>
            <p:ph type="body" idx="1"/>
          </p:nvPr>
        </p:nvSpPr>
        <p:spPr>
          <a:xfrm>
            <a:off x="900113" y="981075"/>
            <a:ext cx="7775575" cy="4824413"/>
          </a:xfrm>
        </p:spPr>
        <p:txBody>
          <a:bodyPr/>
          <a:lstStyle/>
          <a:p>
            <a:pPr eaLnBrk="1">
              <a:lnSpc>
                <a:spcPct val="93000"/>
              </a:lnSpc>
              <a:buClr>
                <a:srgbClr val="000000"/>
              </a:buClr>
              <a:buSzPct val="45000"/>
              <a:buFont typeface="StarSymbol"/>
              <a:buNone/>
            </a:pPr>
            <a:endParaRPr lang="en-GB" altLang="en-US" sz="2000">
              <a:solidFill>
                <a:srgbClr val="000000"/>
              </a:solidFill>
              <a:cs typeface="Lucida Sans Unicode" panose="020B0602030504020204" pitchFamily="34" charset="0"/>
            </a:endParaRPr>
          </a:p>
          <a:p>
            <a:pPr algn="ctr" eaLnBrk="1" hangingPunct="1">
              <a:lnSpc>
                <a:spcPct val="130000"/>
              </a:lnSpc>
              <a:buFont typeface="Wingdings" panose="05000000000000000000" pitchFamily="2" charset="2"/>
              <a:buNone/>
            </a:pPr>
            <a:r>
              <a:rPr lang="en-US" altLang="en-US" i="1"/>
              <a:t>Only </a:t>
            </a:r>
            <a:r>
              <a:rPr lang="en-US" altLang="en-US" sz="4800" i="1"/>
              <a:t>1 </a:t>
            </a:r>
            <a:r>
              <a:rPr lang="en-US" altLang="en-US" i="1"/>
              <a:t>in every </a:t>
            </a:r>
            <a:r>
              <a:rPr lang="en-US" altLang="en-US" sz="4800" i="1"/>
              <a:t>10,0000 </a:t>
            </a:r>
          </a:p>
          <a:p>
            <a:pPr algn="ctr" eaLnBrk="1" hangingPunct="1">
              <a:lnSpc>
                <a:spcPct val="130000"/>
              </a:lnSpc>
              <a:buFont typeface="Wingdings" panose="05000000000000000000" pitchFamily="2" charset="2"/>
              <a:buNone/>
            </a:pPr>
            <a:r>
              <a:rPr lang="en-US" altLang="en-US" sz="4800" i="1"/>
              <a:t>products</a:t>
            </a:r>
            <a:r>
              <a:rPr lang="en-US" altLang="en-US" i="1"/>
              <a:t> are designed with the </a:t>
            </a:r>
            <a:r>
              <a:rPr lang="en-US" altLang="en-US" sz="4800" i="1"/>
              <a:t>environment</a:t>
            </a:r>
            <a:r>
              <a:rPr lang="en-US" altLang="en-US" i="1"/>
              <a:t> in mind… </a:t>
            </a:r>
          </a:p>
          <a:p>
            <a:pPr eaLnBrk="1" hangingPunct="1">
              <a:lnSpc>
                <a:spcPct val="130000"/>
              </a:lnSpc>
              <a:buFont typeface="Wingdings" panose="05000000000000000000" pitchFamily="2" charset="2"/>
              <a:buNone/>
            </a:pPr>
            <a:r>
              <a:rPr lang="en-US" altLang="en-US" sz="2800"/>
              <a:t>(Edwin Datschefski)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9A976D7-BECC-4E54-9820-A891FEDBBAD6}"/>
              </a:ext>
            </a:extLst>
          </p:cNvPr>
          <p:cNvSpPr>
            <a:spLocks noGrp="1"/>
          </p:cNvSpPr>
          <p:nvPr>
            <p:ph type="title"/>
          </p:nvPr>
        </p:nvSpPr>
        <p:spPr/>
        <p:txBody>
          <a:bodyPr/>
          <a:lstStyle/>
          <a:p>
            <a:r>
              <a:rPr lang="en-GB" altLang="en-US"/>
              <a:t>Starter activity: What’s the specification?</a:t>
            </a:r>
          </a:p>
        </p:txBody>
      </p:sp>
      <p:sp>
        <p:nvSpPr>
          <p:cNvPr id="3" name="Content Placeholder 2">
            <a:extLst>
              <a:ext uri="{FF2B5EF4-FFF2-40B4-BE49-F238E27FC236}">
                <a16:creationId xmlns:a16="http://schemas.microsoft.com/office/drawing/2014/main" id="{25810B5E-E89A-4B79-ACEB-3D06CF0B7758}"/>
              </a:ext>
            </a:extLst>
          </p:cNvPr>
          <p:cNvSpPr>
            <a:spLocks noGrp="1"/>
          </p:cNvSpPr>
          <p:nvPr>
            <p:ph idx="1"/>
          </p:nvPr>
        </p:nvSpPr>
        <p:spPr>
          <a:xfrm>
            <a:off x="611188" y="1341438"/>
            <a:ext cx="8075612" cy="5256212"/>
          </a:xfrm>
        </p:spPr>
        <p:txBody>
          <a:bodyPr/>
          <a:lstStyle/>
          <a:p>
            <a:pPr marL="0" indent="0">
              <a:buFont typeface="Wingdings" panose="05000000000000000000" pitchFamily="2" charset="2"/>
              <a:buNone/>
              <a:defRPr/>
            </a:pPr>
            <a:endParaRPr lang="en-GB" sz="2400" b="1" dirty="0"/>
          </a:p>
          <a:p>
            <a:pPr>
              <a:defRPr/>
            </a:pPr>
            <a:r>
              <a:rPr lang="en-GB" sz="2400" b="1" dirty="0"/>
              <a:t>Working in small groups </a:t>
            </a:r>
            <a:r>
              <a:rPr lang="en-GB" sz="2400" dirty="0"/>
              <a:t>- look at the two products that you’ve been given in class (or the bags below).</a:t>
            </a:r>
          </a:p>
          <a:p>
            <a:pPr>
              <a:defRPr/>
            </a:pPr>
            <a:r>
              <a:rPr lang="en-GB" sz="2400" dirty="0"/>
              <a:t>Make a list on your worksheet of the design specifications that you </a:t>
            </a:r>
            <a:r>
              <a:rPr lang="en-GB" sz="2400" b="1" dirty="0"/>
              <a:t>think</a:t>
            </a:r>
            <a:r>
              <a:rPr lang="en-GB" sz="2400" dirty="0"/>
              <a:t> the </a:t>
            </a:r>
            <a:r>
              <a:rPr lang="en-GB" sz="2400" b="1" dirty="0"/>
              <a:t>designer </a:t>
            </a:r>
            <a:r>
              <a:rPr lang="en-GB" sz="2400" dirty="0"/>
              <a:t>followed to design the </a:t>
            </a:r>
            <a:r>
              <a:rPr lang="en-GB" sz="2400" b="1" dirty="0"/>
              <a:t>two</a:t>
            </a:r>
            <a:r>
              <a:rPr lang="en-GB" sz="2400" dirty="0"/>
              <a:t> products.</a:t>
            </a:r>
          </a:p>
          <a:p>
            <a:pPr>
              <a:defRPr/>
            </a:pPr>
            <a:endParaRPr lang="en-GB" sz="2400" dirty="0"/>
          </a:p>
          <a:p>
            <a:pPr marL="0" indent="0">
              <a:buFont typeface="Wingdings" panose="05000000000000000000" pitchFamily="2" charset="2"/>
              <a:buNone/>
              <a:defRPr/>
            </a:pPr>
            <a:endParaRPr lang="en-GB" sz="2400" dirty="0"/>
          </a:p>
        </p:txBody>
      </p:sp>
      <p:pic>
        <p:nvPicPr>
          <p:cNvPr id="15364" name="Picture 2">
            <a:extLst>
              <a:ext uri="{FF2B5EF4-FFF2-40B4-BE49-F238E27FC236}">
                <a16:creationId xmlns:a16="http://schemas.microsoft.com/office/drawing/2014/main" id="{AF77B74D-3CD7-4E5D-9627-015519306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4005263"/>
            <a:ext cx="2520950"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4">
            <a:extLst>
              <a:ext uri="{FF2B5EF4-FFF2-40B4-BE49-F238E27FC236}">
                <a16:creationId xmlns:a16="http://schemas.microsoft.com/office/drawing/2014/main" id="{1D6F3576-32FE-42A7-ADD6-F6FD27BC00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6475" y="4070350"/>
            <a:ext cx="2120900" cy="240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C722E15-EDA5-4168-AC8F-681CF1D1E401}"/>
              </a:ext>
            </a:extLst>
          </p:cNvPr>
          <p:cNvSpPr>
            <a:spLocks noGrp="1"/>
          </p:cNvSpPr>
          <p:nvPr>
            <p:ph type="title"/>
          </p:nvPr>
        </p:nvSpPr>
        <p:spPr/>
        <p:txBody>
          <a:bodyPr/>
          <a:lstStyle/>
          <a:p>
            <a:r>
              <a:rPr lang="en-GB" altLang="en-US"/>
              <a:t>What do you think is the role of designers?</a:t>
            </a:r>
          </a:p>
        </p:txBody>
      </p:sp>
      <p:sp>
        <p:nvSpPr>
          <p:cNvPr id="3" name="Content Placeholder 2">
            <a:extLst>
              <a:ext uri="{FF2B5EF4-FFF2-40B4-BE49-F238E27FC236}">
                <a16:creationId xmlns:a16="http://schemas.microsoft.com/office/drawing/2014/main" id="{AE3D8EEB-9BAE-4C34-965A-423D92AECCEF}"/>
              </a:ext>
            </a:extLst>
          </p:cNvPr>
          <p:cNvSpPr>
            <a:spLocks noGrp="1"/>
          </p:cNvSpPr>
          <p:nvPr>
            <p:ph idx="1"/>
          </p:nvPr>
        </p:nvSpPr>
        <p:spPr/>
        <p:txBody>
          <a:bodyPr/>
          <a:lstStyle/>
          <a:p>
            <a:pPr marL="0" indent="0">
              <a:buFont typeface="Wingdings" panose="05000000000000000000" pitchFamily="2" charset="2"/>
              <a:buNone/>
              <a:defRPr/>
            </a:pPr>
            <a:r>
              <a:rPr lang="en-US" sz="4800" i="1" dirty="0"/>
              <a:t>Designers </a:t>
            </a:r>
            <a:r>
              <a:rPr lang="en-US" sz="2800" i="1" dirty="0"/>
              <a:t>should define their role as agents of good in the world and limit their work to </a:t>
            </a:r>
            <a:r>
              <a:rPr lang="en-US" sz="4400" i="1" dirty="0"/>
              <a:t>products</a:t>
            </a:r>
            <a:r>
              <a:rPr lang="en-US" sz="2800" i="1" dirty="0"/>
              <a:t> that are needed and can be made </a:t>
            </a:r>
            <a:r>
              <a:rPr lang="en-US" sz="4000" i="1" dirty="0"/>
              <a:t>without </a:t>
            </a:r>
            <a:r>
              <a:rPr lang="en-US" sz="2800" i="1" dirty="0"/>
              <a:t>damage to </a:t>
            </a:r>
            <a:r>
              <a:rPr lang="en-US" sz="4000" i="1" dirty="0"/>
              <a:t>nature </a:t>
            </a:r>
            <a:r>
              <a:rPr lang="en-US" i="1" dirty="0"/>
              <a:t>or</a:t>
            </a:r>
            <a:r>
              <a:rPr lang="en-US" sz="4000" i="1" dirty="0"/>
              <a:t> people.</a:t>
            </a:r>
          </a:p>
          <a:p>
            <a:pPr>
              <a:defRPr/>
            </a:pPr>
            <a:endParaRPr lang="en-US" i="1" dirty="0"/>
          </a:p>
          <a:p>
            <a:pPr marL="0" indent="0">
              <a:buFont typeface="Wingdings" panose="05000000000000000000" pitchFamily="2" charset="2"/>
              <a:buNone/>
              <a:defRPr/>
            </a:pPr>
            <a:r>
              <a:rPr lang="en-US" dirty="0"/>
              <a:t>(Phillip </a:t>
            </a:r>
            <a:r>
              <a:rPr lang="en-US" dirty="0" err="1"/>
              <a:t>Starck</a:t>
            </a:r>
            <a:r>
              <a:rPr lang="en-US" dirty="0"/>
              <a:t>)</a:t>
            </a:r>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764D48F-D691-4AAA-9622-5EBCE654FD2A}"/>
              </a:ext>
            </a:extLst>
          </p:cNvPr>
          <p:cNvSpPr>
            <a:spLocks noGrp="1"/>
          </p:cNvSpPr>
          <p:nvPr>
            <p:ph type="title"/>
          </p:nvPr>
        </p:nvSpPr>
        <p:spPr/>
        <p:txBody>
          <a:bodyPr/>
          <a:lstStyle/>
          <a:p>
            <a:r>
              <a:rPr lang="en-GB" altLang="en-US" sz="2800"/>
              <a:t>What are the big sustainability issues for designers? </a:t>
            </a:r>
          </a:p>
        </p:txBody>
      </p:sp>
      <p:sp>
        <p:nvSpPr>
          <p:cNvPr id="3" name="Content Placeholder 2">
            <a:extLst>
              <a:ext uri="{FF2B5EF4-FFF2-40B4-BE49-F238E27FC236}">
                <a16:creationId xmlns:a16="http://schemas.microsoft.com/office/drawing/2014/main" id="{6F393584-D40A-4161-93A6-28EFD6FF7849}"/>
              </a:ext>
            </a:extLst>
          </p:cNvPr>
          <p:cNvSpPr>
            <a:spLocks noGrp="1"/>
          </p:cNvSpPr>
          <p:nvPr>
            <p:ph idx="1"/>
          </p:nvPr>
        </p:nvSpPr>
        <p:spPr>
          <a:xfrm>
            <a:off x="900113" y="1484313"/>
            <a:ext cx="7775575" cy="5113337"/>
          </a:xfrm>
        </p:spPr>
        <p:txBody>
          <a:bodyPr/>
          <a:lstStyle/>
          <a:p>
            <a:pPr marL="0" indent="0">
              <a:buFont typeface="Wingdings" panose="05000000000000000000" pitchFamily="2" charset="2"/>
              <a:buNone/>
              <a:defRPr/>
            </a:pPr>
            <a:r>
              <a:rPr lang="en-US" sz="2400" dirty="0"/>
              <a:t>1. </a:t>
            </a:r>
            <a:r>
              <a:rPr lang="en-US" sz="2400" b="1" dirty="0"/>
              <a:t>Resource use</a:t>
            </a:r>
          </a:p>
          <a:p>
            <a:pPr marL="0" indent="0">
              <a:buFont typeface="Wingdings" panose="05000000000000000000" pitchFamily="2" charset="2"/>
              <a:buNone/>
              <a:defRPr/>
            </a:pPr>
            <a:r>
              <a:rPr lang="en-US" sz="2400" dirty="0"/>
              <a:t>We use so </a:t>
            </a:r>
            <a:r>
              <a:rPr lang="en-US" sz="2400" b="1" dirty="0"/>
              <a:t>much</a:t>
            </a:r>
            <a:r>
              <a:rPr lang="en-US" sz="2400" dirty="0"/>
              <a:t> and so </a:t>
            </a:r>
            <a:r>
              <a:rPr lang="en-US" sz="2400" b="1" dirty="0"/>
              <a:t>many</a:t>
            </a:r>
            <a:r>
              <a:rPr lang="en-US" sz="2400" dirty="0"/>
              <a:t> materials.</a:t>
            </a:r>
            <a:endParaRPr lang="en-US" sz="2400" b="1" dirty="0"/>
          </a:p>
          <a:p>
            <a:pPr marL="0" indent="0">
              <a:buFont typeface="Wingdings" panose="05000000000000000000" pitchFamily="2" charset="2"/>
              <a:buNone/>
              <a:defRPr/>
            </a:pPr>
            <a:endParaRPr lang="en-US" sz="2400" dirty="0"/>
          </a:p>
          <a:p>
            <a:pPr marL="0" indent="0">
              <a:buFont typeface="Wingdings" panose="05000000000000000000" pitchFamily="2" charset="2"/>
              <a:buNone/>
              <a:defRPr/>
            </a:pPr>
            <a:endParaRPr lang="en-US" sz="2400" dirty="0"/>
          </a:p>
          <a:p>
            <a:pPr marL="0" indent="0">
              <a:buFont typeface="Wingdings" panose="05000000000000000000" pitchFamily="2" charset="2"/>
              <a:buNone/>
              <a:defRPr/>
            </a:pPr>
            <a:endParaRPr lang="en-US" sz="2400" dirty="0"/>
          </a:p>
          <a:p>
            <a:pPr marL="0" indent="0">
              <a:buFont typeface="Wingdings" panose="05000000000000000000" pitchFamily="2" charset="2"/>
              <a:buNone/>
              <a:defRPr/>
            </a:pPr>
            <a:endParaRPr lang="en-US" sz="2400" dirty="0"/>
          </a:p>
          <a:p>
            <a:pPr marL="0" indent="0">
              <a:buFont typeface="Wingdings" panose="05000000000000000000" pitchFamily="2" charset="2"/>
              <a:buNone/>
              <a:defRPr/>
            </a:pPr>
            <a:r>
              <a:rPr lang="en-US" sz="2400" dirty="0"/>
              <a:t> </a:t>
            </a:r>
          </a:p>
          <a:p>
            <a:pPr marL="0" indent="0">
              <a:buFont typeface="Wingdings" panose="05000000000000000000" pitchFamily="2" charset="2"/>
              <a:buNone/>
              <a:defRPr/>
            </a:pPr>
            <a:r>
              <a:rPr lang="en-US" sz="2400" dirty="0"/>
              <a:t>Many of the products we use daily use materials that are in </a:t>
            </a:r>
            <a:r>
              <a:rPr lang="en-US" sz="2400" b="1" dirty="0"/>
              <a:t>scarce</a:t>
            </a:r>
            <a:r>
              <a:rPr lang="en-US" sz="2400" dirty="0"/>
              <a:t> supply and are </a:t>
            </a:r>
            <a:r>
              <a:rPr lang="en-US" sz="2400" b="1" dirty="0"/>
              <a:t>non-renewable.</a:t>
            </a:r>
          </a:p>
          <a:p>
            <a:pPr marL="0" indent="0">
              <a:buFont typeface="Wingdings" panose="05000000000000000000" pitchFamily="2" charset="2"/>
              <a:buNone/>
              <a:defRPr/>
            </a:pPr>
            <a:r>
              <a:rPr lang="en-US" sz="2400" dirty="0"/>
              <a:t>If everyone in the world used as any resources as we do in the UK, we’d need </a:t>
            </a:r>
            <a:r>
              <a:rPr lang="en-US" sz="2400" b="1" dirty="0"/>
              <a:t>3 planets </a:t>
            </a:r>
            <a:r>
              <a:rPr lang="en-US" sz="2400" dirty="0"/>
              <a:t>to sustain us.</a:t>
            </a:r>
          </a:p>
          <a:p>
            <a:pPr marL="0" indent="0">
              <a:buFont typeface="Wingdings" panose="05000000000000000000" pitchFamily="2" charset="2"/>
              <a:buNone/>
              <a:defRPr/>
            </a:pPr>
            <a:r>
              <a:rPr lang="en-US" sz="2400" dirty="0"/>
              <a:t> </a:t>
            </a:r>
            <a:endParaRPr lang="en-US" dirty="0"/>
          </a:p>
          <a:p>
            <a:pPr>
              <a:defRPr/>
            </a:pPr>
            <a:endParaRPr lang="en-GB" dirty="0"/>
          </a:p>
        </p:txBody>
      </p:sp>
      <p:pic>
        <p:nvPicPr>
          <p:cNvPr id="17412" name="Picture 2">
            <a:extLst>
              <a:ext uri="{FF2B5EF4-FFF2-40B4-BE49-F238E27FC236}">
                <a16:creationId xmlns:a16="http://schemas.microsoft.com/office/drawing/2014/main" id="{14CD813A-E7C7-4C98-8746-536225945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565400"/>
            <a:ext cx="5832475"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ED1462B-0A93-430F-8B28-29A22BA2DF22}"/>
              </a:ext>
            </a:extLst>
          </p:cNvPr>
          <p:cNvSpPr>
            <a:spLocks noGrp="1"/>
          </p:cNvSpPr>
          <p:nvPr>
            <p:ph type="title"/>
          </p:nvPr>
        </p:nvSpPr>
        <p:spPr/>
        <p:txBody>
          <a:bodyPr/>
          <a:lstStyle/>
          <a:p>
            <a:r>
              <a:rPr lang="en-GB" altLang="en-US"/>
              <a:t>Big issues…</a:t>
            </a:r>
          </a:p>
        </p:txBody>
      </p:sp>
      <p:sp>
        <p:nvSpPr>
          <p:cNvPr id="3" name="Content Placeholder 2">
            <a:extLst>
              <a:ext uri="{FF2B5EF4-FFF2-40B4-BE49-F238E27FC236}">
                <a16:creationId xmlns:a16="http://schemas.microsoft.com/office/drawing/2014/main" id="{FBA7E5A9-5CE9-4186-AF1B-EE5028BBD115}"/>
              </a:ext>
            </a:extLst>
          </p:cNvPr>
          <p:cNvSpPr>
            <a:spLocks noGrp="1"/>
          </p:cNvSpPr>
          <p:nvPr>
            <p:ph idx="1"/>
          </p:nvPr>
        </p:nvSpPr>
        <p:spPr>
          <a:xfrm>
            <a:off x="900113" y="1052513"/>
            <a:ext cx="7786687" cy="5329237"/>
          </a:xfrm>
        </p:spPr>
        <p:txBody>
          <a:bodyPr/>
          <a:lstStyle/>
          <a:p>
            <a:pPr marL="0" indent="0">
              <a:buFont typeface="Wingdings" panose="05000000000000000000" pitchFamily="2" charset="2"/>
              <a:buNone/>
              <a:defRPr/>
            </a:pPr>
            <a:r>
              <a:rPr lang="en-US" sz="2400" b="1" dirty="0"/>
              <a:t>2. Climate Change</a:t>
            </a:r>
          </a:p>
          <a:p>
            <a:pPr marL="0" indent="0">
              <a:buFont typeface="Wingdings" panose="05000000000000000000" pitchFamily="2" charset="2"/>
              <a:buNone/>
              <a:defRPr/>
            </a:pPr>
            <a:r>
              <a:rPr lang="en-US" sz="2400" dirty="0"/>
              <a:t>Many products use a lot of energy to;</a:t>
            </a:r>
          </a:p>
          <a:p>
            <a:pPr>
              <a:defRPr/>
            </a:pPr>
            <a:r>
              <a:rPr lang="en-US" sz="2400" dirty="0"/>
              <a:t>Process materials and produce </a:t>
            </a:r>
          </a:p>
          <a:p>
            <a:pPr>
              <a:defRPr/>
            </a:pPr>
            <a:r>
              <a:rPr lang="en-US" sz="2400" dirty="0"/>
              <a:t>Transport</a:t>
            </a:r>
          </a:p>
          <a:p>
            <a:pPr>
              <a:defRPr/>
            </a:pPr>
            <a:r>
              <a:rPr lang="en-US" sz="2400" dirty="0"/>
              <a:t>Use and dispose </a:t>
            </a:r>
          </a:p>
          <a:p>
            <a:pPr marL="0" indent="0">
              <a:buFont typeface="Wingdings" panose="05000000000000000000" pitchFamily="2" charset="2"/>
              <a:buNone/>
              <a:defRPr/>
            </a:pPr>
            <a:endParaRPr lang="en-US" sz="2400" dirty="0"/>
          </a:p>
          <a:p>
            <a:pPr marL="0" indent="0">
              <a:buFont typeface="Wingdings" panose="05000000000000000000" pitchFamily="2" charset="2"/>
              <a:buNone/>
              <a:defRPr/>
            </a:pPr>
            <a:endParaRPr lang="en-US" sz="2400" dirty="0"/>
          </a:p>
          <a:p>
            <a:pPr marL="0" indent="0">
              <a:buFont typeface="Wingdings" panose="05000000000000000000" pitchFamily="2" charset="2"/>
              <a:buNone/>
              <a:defRPr/>
            </a:pPr>
            <a:endParaRPr lang="en-US" sz="2400" dirty="0"/>
          </a:p>
          <a:p>
            <a:pPr marL="0" indent="0">
              <a:buFont typeface="Wingdings" panose="05000000000000000000" pitchFamily="2" charset="2"/>
              <a:buNone/>
              <a:defRPr/>
            </a:pPr>
            <a:endParaRPr lang="en-US" sz="2400" dirty="0"/>
          </a:p>
          <a:p>
            <a:pPr marL="0" indent="0">
              <a:buFont typeface="Wingdings" panose="05000000000000000000" pitchFamily="2" charset="2"/>
              <a:buNone/>
              <a:defRPr/>
            </a:pPr>
            <a:r>
              <a:rPr lang="en-US" sz="2400" dirty="0"/>
              <a:t>The energy used throughout the product ‘lifecycle’ releases carbon dioxide, which contributes towards climate change.</a:t>
            </a:r>
          </a:p>
        </p:txBody>
      </p:sp>
      <p:pic>
        <p:nvPicPr>
          <p:cNvPr id="18436" name="Picture 2">
            <a:extLst>
              <a:ext uri="{FF2B5EF4-FFF2-40B4-BE49-F238E27FC236}">
                <a16:creationId xmlns:a16="http://schemas.microsoft.com/office/drawing/2014/main" id="{F72B8339-5DB4-417E-9F28-32D467D1D9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573463"/>
            <a:ext cx="2090737"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3">
            <a:extLst>
              <a:ext uri="{FF2B5EF4-FFF2-40B4-BE49-F238E27FC236}">
                <a16:creationId xmlns:a16="http://schemas.microsoft.com/office/drawing/2014/main" id="{A5D5EF6F-B0B8-4FB0-9634-DC1C3B6E7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3557588"/>
            <a:ext cx="2092325" cy="139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4">
            <a:extLst>
              <a:ext uri="{FF2B5EF4-FFF2-40B4-BE49-F238E27FC236}">
                <a16:creationId xmlns:a16="http://schemas.microsoft.com/office/drawing/2014/main" id="{7F75BC1D-CA4C-434E-AB4F-B69CB1C19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3557588"/>
            <a:ext cx="2159000"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a:extLst>
              <a:ext uri="{FF2B5EF4-FFF2-40B4-BE49-F238E27FC236}">
                <a16:creationId xmlns:a16="http://schemas.microsoft.com/office/drawing/2014/main" id="{129C3186-B72C-4E41-ABF4-7966E518CC66}"/>
              </a:ext>
            </a:extLst>
          </p:cNvPr>
          <p:cNvSpPr>
            <a:spLocks noGrp="1"/>
          </p:cNvSpPr>
          <p:nvPr>
            <p:ph idx="1"/>
          </p:nvPr>
        </p:nvSpPr>
        <p:spPr>
          <a:xfrm>
            <a:off x="900113" y="908050"/>
            <a:ext cx="7848600" cy="5761038"/>
          </a:xfrm>
        </p:spPr>
        <p:txBody>
          <a:bodyPr/>
          <a:lstStyle/>
          <a:p>
            <a:pPr marL="0" indent="0">
              <a:buFont typeface="Wingdings" panose="05000000000000000000" pitchFamily="2" charset="2"/>
              <a:buNone/>
            </a:pPr>
            <a:r>
              <a:rPr lang="en-GB" altLang="en-US" sz="2400" b="1"/>
              <a:t>3. Impact on people</a:t>
            </a:r>
          </a:p>
          <a:p>
            <a:pPr marL="0" indent="0">
              <a:buFont typeface="Wingdings" panose="05000000000000000000" pitchFamily="2" charset="2"/>
              <a:buNone/>
            </a:pPr>
            <a:r>
              <a:rPr lang="en-GB" altLang="en-US" sz="2400"/>
              <a:t>There are </a:t>
            </a:r>
            <a:r>
              <a:rPr lang="en-GB" altLang="en-US" sz="2400" b="1"/>
              <a:t>people</a:t>
            </a:r>
            <a:r>
              <a:rPr lang="en-GB" altLang="en-US" sz="2400"/>
              <a:t> involved at each stage of the development of a new product.</a:t>
            </a:r>
          </a:p>
          <a:p>
            <a:pPr marL="0" indent="0">
              <a:buFont typeface="Wingdings" panose="05000000000000000000" pitchFamily="2" charset="2"/>
              <a:buNone/>
            </a:pPr>
            <a:r>
              <a:rPr lang="en-GB" altLang="en-US" sz="2400"/>
              <a:t>Make a list of all people who might be involved in the production, use and disposal of:</a:t>
            </a:r>
            <a:endParaRPr lang="en-GB" altLang="en-US" sz="2400" b="1"/>
          </a:p>
          <a:p>
            <a:pPr marL="0" indent="0">
              <a:buFont typeface="Wingdings" panose="05000000000000000000" pitchFamily="2" charset="2"/>
              <a:buNone/>
            </a:pPr>
            <a:endParaRPr lang="en-GB" altLang="en-US" sz="2400" b="1"/>
          </a:p>
          <a:p>
            <a:pPr marL="0" indent="0">
              <a:buFont typeface="Wingdings" panose="05000000000000000000" pitchFamily="2" charset="2"/>
              <a:buNone/>
            </a:pPr>
            <a:endParaRPr lang="en-GB" altLang="en-US" sz="2400" b="1"/>
          </a:p>
          <a:p>
            <a:pPr marL="0" indent="0">
              <a:buFont typeface="Wingdings" panose="05000000000000000000" pitchFamily="2" charset="2"/>
              <a:buNone/>
            </a:pPr>
            <a:endParaRPr lang="en-GB" altLang="en-US" sz="2400" b="1"/>
          </a:p>
          <a:p>
            <a:pPr marL="0" indent="0">
              <a:buFont typeface="Wingdings" panose="05000000000000000000" pitchFamily="2" charset="2"/>
              <a:buNone/>
            </a:pPr>
            <a:endParaRPr lang="en-GB" altLang="en-US" sz="2400" b="1"/>
          </a:p>
          <a:p>
            <a:pPr marL="0" indent="0">
              <a:buFont typeface="Wingdings" panose="05000000000000000000" pitchFamily="2" charset="2"/>
              <a:buNone/>
            </a:pPr>
            <a:endParaRPr lang="en-GB" altLang="en-US" sz="2400" b="1"/>
          </a:p>
          <a:p>
            <a:pPr marL="0" indent="0">
              <a:buFont typeface="Wingdings" panose="05000000000000000000" pitchFamily="2" charset="2"/>
              <a:buNone/>
            </a:pPr>
            <a:endParaRPr lang="en-GB" altLang="en-US" sz="2400" b="1"/>
          </a:p>
          <a:p>
            <a:pPr marL="0" indent="0">
              <a:buFont typeface="Wingdings" panose="05000000000000000000" pitchFamily="2" charset="2"/>
              <a:buNone/>
            </a:pPr>
            <a:r>
              <a:rPr lang="en-GB" altLang="en-US" sz="2400"/>
              <a:t>Who are the people that benefit and who loses out throughout the whole of the product lifecycle?</a:t>
            </a:r>
          </a:p>
        </p:txBody>
      </p:sp>
      <p:sp>
        <p:nvSpPr>
          <p:cNvPr id="19459" name="Title 3">
            <a:extLst>
              <a:ext uri="{FF2B5EF4-FFF2-40B4-BE49-F238E27FC236}">
                <a16:creationId xmlns:a16="http://schemas.microsoft.com/office/drawing/2014/main" id="{EEE43298-3F56-447B-809E-581AFBE465D5}"/>
              </a:ext>
            </a:extLst>
          </p:cNvPr>
          <p:cNvSpPr>
            <a:spLocks noGrp="1"/>
          </p:cNvSpPr>
          <p:nvPr>
            <p:ph type="title"/>
          </p:nvPr>
        </p:nvSpPr>
        <p:spPr/>
        <p:txBody>
          <a:bodyPr/>
          <a:lstStyle/>
          <a:p>
            <a:r>
              <a:rPr lang="en-GB" altLang="en-US"/>
              <a:t>Big issue…</a:t>
            </a:r>
          </a:p>
        </p:txBody>
      </p:sp>
      <p:sp>
        <p:nvSpPr>
          <p:cNvPr id="19460" name="TextBox 4">
            <a:extLst>
              <a:ext uri="{FF2B5EF4-FFF2-40B4-BE49-F238E27FC236}">
                <a16:creationId xmlns:a16="http://schemas.microsoft.com/office/drawing/2014/main" id="{933723A7-E6F9-4C69-AD26-F1DBAF236FC0}"/>
              </a:ext>
            </a:extLst>
          </p:cNvPr>
          <p:cNvSpPr txBox="1">
            <a:spLocks noChangeArrowheads="1"/>
          </p:cNvSpPr>
          <p:nvPr/>
        </p:nvSpPr>
        <p:spPr bwMode="auto">
          <a:xfrm>
            <a:off x="1187450" y="5013325"/>
            <a:ext cx="3097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Fair trade ice cream</a:t>
            </a:r>
          </a:p>
        </p:txBody>
      </p:sp>
      <p:pic>
        <p:nvPicPr>
          <p:cNvPr id="19461" name="Picture 3">
            <a:extLst>
              <a:ext uri="{FF2B5EF4-FFF2-40B4-BE49-F238E27FC236}">
                <a16:creationId xmlns:a16="http://schemas.microsoft.com/office/drawing/2014/main" id="{593F4FFD-DD98-41BD-BC61-EFB3944138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3068638"/>
            <a:ext cx="1636713"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4">
            <a:extLst>
              <a:ext uri="{FF2B5EF4-FFF2-40B4-BE49-F238E27FC236}">
                <a16:creationId xmlns:a16="http://schemas.microsoft.com/office/drawing/2014/main" id="{BC4F4ED1-3DEC-40C8-91E7-1E1FD61E1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230563"/>
            <a:ext cx="1730375"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3" name="TextBox 5">
            <a:extLst>
              <a:ext uri="{FF2B5EF4-FFF2-40B4-BE49-F238E27FC236}">
                <a16:creationId xmlns:a16="http://schemas.microsoft.com/office/drawing/2014/main" id="{A9BA24DB-DDE7-45C1-82C1-B8664B219E01}"/>
              </a:ext>
            </a:extLst>
          </p:cNvPr>
          <p:cNvSpPr txBox="1">
            <a:spLocks noChangeArrowheads="1"/>
          </p:cNvSpPr>
          <p:nvPr/>
        </p:nvSpPr>
        <p:spPr bwMode="auto">
          <a:xfrm flipH="1">
            <a:off x="4572000" y="4811713"/>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t>Non fair trade ice cream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8073561-5D52-43D9-9191-E87ED3EFDAF6}"/>
              </a:ext>
            </a:extLst>
          </p:cNvPr>
          <p:cNvSpPr>
            <a:spLocks noGrp="1"/>
          </p:cNvSpPr>
          <p:nvPr>
            <p:ph type="title"/>
          </p:nvPr>
        </p:nvSpPr>
        <p:spPr>
          <a:xfrm>
            <a:off x="900113" y="333375"/>
            <a:ext cx="6696075" cy="719138"/>
          </a:xfrm>
        </p:spPr>
        <p:txBody>
          <a:bodyPr/>
          <a:lstStyle/>
          <a:p>
            <a:r>
              <a:rPr lang="en-GB" altLang="en-US"/>
              <a:t> Six R’s</a:t>
            </a:r>
          </a:p>
        </p:txBody>
      </p:sp>
      <p:sp>
        <p:nvSpPr>
          <p:cNvPr id="20483" name="Content Placeholder 2">
            <a:extLst>
              <a:ext uri="{FF2B5EF4-FFF2-40B4-BE49-F238E27FC236}">
                <a16:creationId xmlns:a16="http://schemas.microsoft.com/office/drawing/2014/main" id="{52541B68-4179-40D3-994A-33BE6950219C}"/>
              </a:ext>
            </a:extLst>
          </p:cNvPr>
          <p:cNvSpPr>
            <a:spLocks noGrp="1"/>
          </p:cNvSpPr>
          <p:nvPr>
            <p:ph idx="1"/>
          </p:nvPr>
        </p:nvSpPr>
        <p:spPr>
          <a:xfrm>
            <a:off x="684213" y="981075"/>
            <a:ext cx="8002587" cy="5472113"/>
          </a:xfrm>
        </p:spPr>
        <p:txBody>
          <a:bodyPr/>
          <a:lstStyle/>
          <a:p>
            <a:pPr marL="0" indent="0">
              <a:buFont typeface="Wingdings" panose="05000000000000000000" pitchFamily="2" charset="2"/>
              <a:buNone/>
            </a:pPr>
            <a:r>
              <a:rPr lang="en-GB" altLang="en-US" sz="2400"/>
              <a:t>The </a:t>
            </a:r>
            <a:r>
              <a:rPr lang="en-GB" altLang="en-US" sz="2400" b="1"/>
              <a:t>6R’s</a:t>
            </a:r>
            <a:r>
              <a:rPr lang="en-GB" altLang="en-US" sz="2400"/>
              <a:t> could be a way of helping you think about the reducing the impact of a new product on the </a:t>
            </a:r>
            <a:r>
              <a:rPr lang="en-GB" altLang="en-US" sz="2400" b="1"/>
              <a:t>environment</a:t>
            </a:r>
            <a:r>
              <a:rPr lang="en-GB" altLang="en-US" sz="2400"/>
              <a:t> and </a:t>
            </a:r>
            <a:r>
              <a:rPr lang="en-GB" altLang="en-US" sz="2400" b="1"/>
              <a:t>people.</a:t>
            </a:r>
          </a:p>
          <a:p>
            <a:pPr marL="0" indent="0">
              <a:buFont typeface="Wingdings" panose="05000000000000000000" pitchFamily="2" charset="2"/>
              <a:buNone/>
            </a:pPr>
            <a:r>
              <a:rPr lang="en-GB" altLang="en-US" sz="2400" b="1"/>
              <a:t>Activity</a:t>
            </a:r>
          </a:p>
          <a:p>
            <a:pPr marL="0" indent="0">
              <a:buFont typeface="Wingdings" panose="05000000000000000000" pitchFamily="2" charset="2"/>
              <a:buNone/>
            </a:pPr>
            <a:r>
              <a:rPr lang="en-GB" altLang="en-US" sz="2400"/>
              <a:t>Match the 6R’s on your worksheet to their definitions</a:t>
            </a:r>
          </a:p>
          <a:p>
            <a:pPr marL="0" indent="0">
              <a:buFont typeface="Wingdings" panose="05000000000000000000" pitchFamily="2" charset="2"/>
              <a:buNone/>
            </a:pPr>
            <a:endParaRPr lang="en-GB" altLang="en-US" sz="2400"/>
          </a:p>
          <a:p>
            <a:pPr marL="0" indent="0">
              <a:buFont typeface="Wingdings" panose="05000000000000000000" pitchFamily="2" charset="2"/>
              <a:buNone/>
            </a:pPr>
            <a:endParaRPr lang="en-GB" altLang="en-US" sz="2400" b="1"/>
          </a:p>
          <a:p>
            <a:pPr marL="0" indent="0">
              <a:buFont typeface="Wingdings" panose="05000000000000000000" pitchFamily="2" charset="2"/>
              <a:buNone/>
            </a:pPr>
            <a:endParaRPr lang="en-GB" altLang="en-US"/>
          </a:p>
        </p:txBody>
      </p:sp>
      <p:pic>
        <p:nvPicPr>
          <p:cNvPr id="20484" name="Picture 2">
            <a:extLst>
              <a:ext uri="{FF2B5EF4-FFF2-40B4-BE49-F238E27FC236}">
                <a16:creationId xmlns:a16="http://schemas.microsoft.com/office/drawing/2014/main" id="{2FA1FFE0-1688-4C0D-A403-BD2D78D70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141663"/>
            <a:ext cx="3887787"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6E3AB2DA-EC94-42A1-BAB5-753B0C5FBBCB}"/>
              </a:ext>
            </a:extLst>
          </p:cNvPr>
          <p:cNvSpPr>
            <a:spLocks noGrp="1"/>
          </p:cNvSpPr>
          <p:nvPr>
            <p:ph type="title"/>
          </p:nvPr>
        </p:nvSpPr>
        <p:spPr>
          <a:xfrm>
            <a:off x="900113" y="333375"/>
            <a:ext cx="6911975" cy="1084263"/>
          </a:xfrm>
        </p:spPr>
        <p:txBody>
          <a:bodyPr/>
          <a:lstStyle/>
          <a:p>
            <a:r>
              <a:rPr lang="en-GB" altLang="en-US"/>
              <a:t>Check you’ve got them right… </a:t>
            </a:r>
          </a:p>
        </p:txBody>
      </p:sp>
      <p:sp>
        <p:nvSpPr>
          <p:cNvPr id="21507" name="Content Placeholder 2">
            <a:extLst>
              <a:ext uri="{FF2B5EF4-FFF2-40B4-BE49-F238E27FC236}">
                <a16:creationId xmlns:a16="http://schemas.microsoft.com/office/drawing/2014/main" id="{F2818850-0EAB-48C6-9741-198B4A774086}"/>
              </a:ext>
            </a:extLst>
          </p:cNvPr>
          <p:cNvSpPr>
            <a:spLocks noGrp="1"/>
          </p:cNvSpPr>
          <p:nvPr>
            <p:ph idx="1"/>
          </p:nvPr>
        </p:nvSpPr>
        <p:spPr>
          <a:xfrm>
            <a:off x="900113" y="1052513"/>
            <a:ext cx="7786687" cy="4321175"/>
          </a:xfrm>
        </p:spPr>
        <p:txBody>
          <a:bodyPr/>
          <a:lstStyle/>
          <a:p>
            <a:r>
              <a:rPr lang="en-GB" altLang="en-US" sz="2400" b="1"/>
              <a:t>RETHINK: </a:t>
            </a:r>
            <a:r>
              <a:rPr lang="en-GB" altLang="en-US" sz="2400"/>
              <a:t>Do we make too many products? Design in a way that considers people and the environment.</a:t>
            </a:r>
          </a:p>
          <a:p>
            <a:r>
              <a:rPr lang="en-GB" altLang="en-US" sz="2400" b="1"/>
              <a:t>REFUSE: </a:t>
            </a:r>
            <a:r>
              <a:rPr lang="en-GB" altLang="en-US" sz="2400"/>
              <a:t>Don’t use a material or buy a product if you don’t need it or if it’s bad for people or the environment.</a:t>
            </a:r>
          </a:p>
          <a:p>
            <a:r>
              <a:rPr lang="en-GB" altLang="en-US" sz="2400" b="1"/>
              <a:t>REDUCE: </a:t>
            </a:r>
            <a:r>
              <a:rPr lang="en-GB" altLang="en-US" sz="2400"/>
              <a:t>Cut down the amount of material and energy you use as much as you can.</a:t>
            </a:r>
          </a:p>
          <a:p>
            <a:r>
              <a:rPr lang="en-GB" altLang="en-US" sz="2400" b="1"/>
              <a:t>REUSE</a:t>
            </a:r>
            <a:r>
              <a:rPr lang="en-GB" altLang="en-US" sz="2400"/>
              <a:t>: Use a product to make something else with all or parts of it.</a:t>
            </a:r>
          </a:p>
          <a:p>
            <a:r>
              <a:rPr lang="en-GB" altLang="en-US" sz="2400" b="1"/>
              <a:t>RECYCLE</a:t>
            </a:r>
            <a:r>
              <a:rPr lang="en-GB" altLang="en-US" sz="2400"/>
              <a:t>: Reprocess a material or product and make something else.</a:t>
            </a:r>
          </a:p>
          <a:p>
            <a:r>
              <a:rPr lang="en-GB" altLang="en-US" sz="2400" b="1"/>
              <a:t>REPAIR</a:t>
            </a:r>
            <a:r>
              <a:rPr lang="en-GB" altLang="en-US" sz="2400"/>
              <a:t>: When a product breaks down or doesn’t work properly, fix it.</a:t>
            </a:r>
          </a:p>
        </p:txBody>
      </p:sp>
    </p:spTree>
  </p:cSld>
  <p:clrMapOvr>
    <a:masterClrMapping/>
  </p:clrMapOvr>
</p:sld>
</file>

<file path=ppt/theme/theme1.xml><?xml version="1.0" encoding="utf-8"?>
<a:theme xmlns:a="http://schemas.openxmlformats.org/drawingml/2006/main" name="practical_action_template">
  <a:themeElements>
    <a:clrScheme name="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practical_action_template">
  <a:themeElements>
    <a:clrScheme name="10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practical_action_template">
  <a:themeElements>
    <a:clrScheme name="9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practical_action_template">
  <a:themeElements>
    <a:clrScheme name="3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ractical_action_template">
  <a:themeElements>
    <a:clrScheme name="1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ractical_action_template">
  <a:themeElements>
    <a:clrScheme name="2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practical_action_template">
  <a:themeElements>
    <a:clrScheme name="5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practical_action_template">
  <a:themeElements>
    <a:clrScheme name="4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practical_action_template">
  <a:themeElements>
    <a:clrScheme name="6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practical_action_template">
  <a:themeElements>
    <a:clrScheme name="7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practical_action_template">
  <a:themeElements>
    <a:clrScheme name="8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practical_action_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practical_action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practical_action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practical_action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practical_action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practical_action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practical_action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practical_action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practical_action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practical_action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practical_action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practical_action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practical_action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1534</TotalTime>
  <Words>1116</Words>
  <Application>Microsoft Office PowerPoint</Application>
  <PresentationFormat>On-screen Show (4:3)</PresentationFormat>
  <Paragraphs>127</Paragraphs>
  <Slides>12</Slides>
  <Notes>12</Notes>
  <HiddenSlides>0</HiddenSlides>
  <MMClips>0</MMClips>
  <ScaleCrop>false</ScaleCrop>
  <HeadingPairs>
    <vt:vector size="8" baseType="variant">
      <vt:variant>
        <vt:lpstr>Fonts Used</vt:lpstr>
      </vt:variant>
      <vt:variant>
        <vt:i4>6</vt:i4>
      </vt:variant>
      <vt:variant>
        <vt:lpstr>Theme</vt:lpstr>
      </vt:variant>
      <vt:variant>
        <vt:i4>11</vt:i4>
      </vt:variant>
      <vt:variant>
        <vt:lpstr>Embedded OLE Servers</vt:lpstr>
      </vt:variant>
      <vt:variant>
        <vt:i4>1</vt:i4>
      </vt:variant>
      <vt:variant>
        <vt:lpstr>Slide Titles</vt:lpstr>
      </vt:variant>
      <vt:variant>
        <vt:i4>12</vt:i4>
      </vt:variant>
    </vt:vector>
  </HeadingPairs>
  <TitlesOfParts>
    <vt:vector size="30" baseType="lpstr">
      <vt:lpstr>Arial</vt:lpstr>
      <vt:lpstr>Trebuchet MS</vt:lpstr>
      <vt:lpstr>Wingdings</vt:lpstr>
      <vt:lpstr>Verdana</vt:lpstr>
      <vt:lpstr>Lucida Sans Unicode</vt:lpstr>
      <vt:lpstr>StarSymbol</vt:lpstr>
      <vt:lpstr>practical_action_template</vt:lpstr>
      <vt:lpstr>3_practical_action_template</vt:lpstr>
      <vt:lpstr>1_practical_action_template</vt:lpstr>
      <vt:lpstr>2_practical_action_template</vt:lpstr>
      <vt:lpstr>5_practical_action_template</vt:lpstr>
      <vt:lpstr>4_practical_action_template</vt:lpstr>
      <vt:lpstr>6_practical_action_template</vt:lpstr>
      <vt:lpstr>7_practical_action_template</vt:lpstr>
      <vt:lpstr>8_practical_action_template</vt:lpstr>
      <vt:lpstr>10_practical_action_template</vt:lpstr>
      <vt:lpstr>9_practical_action_template</vt:lpstr>
      <vt:lpstr>Image</vt:lpstr>
      <vt:lpstr>Introducing the Six R’s</vt:lpstr>
      <vt:lpstr>Did you know that…..</vt:lpstr>
      <vt:lpstr>Starter activity: What’s the specification?</vt:lpstr>
      <vt:lpstr>What do you think is the role of designers?</vt:lpstr>
      <vt:lpstr>What are the big sustainability issues for designers? </vt:lpstr>
      <vt:lpstr>Big issues…</vt:lpstr>
      <vt:lpstr>Big issue…</vt:lpstr>
      <vt:lpstr> Six R’s</vt:lpstr>
      <vt:lpstr>Check you’ve got them right… </vt:lpstr>
      <vt:lpstr>Plenary activity : Using 6 R’s</vt:lpstr>
      <vt:lpstr>6R’s and party bags</vt:lpstr>
      <vt:lpstr>Designers in action..</vt:lpstr>
    </vt:vector>
  </TitlesOfParts>
  <Company>ITDG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Comms presentation to MAB, 4 November 2010</dc:title>
  <dc:creator>David J. Grimshaw</dc:creator>
  <cp:lastModifiedBy>Mr S Kearsley</cp:lastModifiedBy>
  <cp:revision>106</cp:revision>
  <cp:lastPrinted>2011-02-03T09:36:28Z</cp:lastPrinted>
  <dcterms:created xsi:type="dcterms:W3CDTF">2005-06-13T13:46:21Z</dcterms:created>
  <dcterms:modified xsi:type="dcterms:W3CDTF">2020-09-09T19:32:13Z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ment">
    <vt:lpwstr/>
  </property>
  <property fmtid="{D5CDD505-2E9C-101B-9397-08002B2CF9AE}" pid="3" name="doctype">
    <vt:lpwstr/>
  </property>
  <property fmtid="{D5CDD505-2E9C-101B-9397-08002B2CF9AE}" pid="4" name="Events">
    <vt:lpwstr>MAB</vt:lpwstr>
  </property>
  <property fmtid="{D5CDD505-2E9C-101B-9397-08002B2CF9AE}" pid="5" name="Document Type">
    <vt:lpwstr>Powerpoint</vt:lpwstr>
  </property>
  <property fmtid="{D5CDD505-2E9C-101B-9397-08002B2CF9AE}" pid="6" name="Status">
    <vt:lpwstr>draft</vt:lpwstr>
  </property>
</Properties>
</file>