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42" d="100"/>
          <a:sy n="42" d="100"/>
        </p:scale>
        <p:origin x="1560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383E2-A6B3-43DD-BDC6-42E3CB9CD985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3AD6F-662A-4E3D-905E-F55FA992C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5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1e3f8a5a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1e3f8a5a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31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F71E-6462-4B77-8378-3B4C775FFAA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6CBA-B521-4A28-ABF8-346111BCC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99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F71E-6462-4B77-8378-3B4C775FFAA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6CBA-B521-4A28-ABF8-346111BCC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7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F71E-6462-4B77-8378-3B4C775FFAA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6CBA-B521-4A28-ABF8-346111BCC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706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57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F71E-6462-4B77-8378-3B4C775FFAA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6CBA-B521-4A28-ABF8-346111BCC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44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F71E-6462-4B77-8378-3B4C775FFAA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6CBA-B521-4A28-ABF8-346111BCC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5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F71E-6462-4B77-8378-3B4C775FFAA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6CBA-B521-4A28-ABF8-346111BCC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14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F71E-6462-4B77-8378-3B4C775FFAA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6CBA-B521-4A28-ABF8-346111BCC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79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F71E-6462-4B77-8378-3B4C775FFAA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6CBA-B521-4A28-ABF8-346111BCC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82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F71E-6462-4B77-8378-3B4C775FFAA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6CBA-B521-4A28-ABF8-346111BCC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9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F71E-6462-4B77-8378-3B4C775FFAA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6CBA-B521-4A28-ABF8-346111BCC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7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F71E-6462-4B77-8378-3B4C775FFAA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6CBA-B521-4A28-ABF8-346111BCC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39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6F71E-6462-4B77-8378-3B4C775FFAA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06CBA-B521-4A28-ABF8-346111BCC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6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367217" y="52725"/>
            <a:ext cx="11360800" cy="10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dirty="0"/>
              <a:t>Experimenting with viewfinders -week 2 lesson 7</a:t>
            </a:r>
            <a:endParaRPr dirty="0"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329200" y="1458467"/>
            <a:ext cx="3078800" cy="4714400"/>
          </a:xfrm>
          <a:prstGeom prst="rect">
            <a:avLst/>
          </a:prstGeom>
          <a:solidFill>
            <a:srgbClr val="FF9900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GB" sz="1867">
                <a:latin typeface="Caveat"/>
                <a:ea typeface="Caveat"/>
                <a:cs typeface="Caveat"/>
                <a:sym typeface="Caveat"/>
              </a:rPr>
              <a:t>A view finder gives us a defined shape through which we compose or see our image. </a:t>
            </a:r>
            <a:endParaRPr sz="1867">
              <a:latin typeface="Caveat"/>
              <a:ea typeface="Caveat"/>
              <a:cs typeface="Caveat"/>
              <a:sym typeface="Caveat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-GB" sz="1867">
                <a:highlight>
                  <a:srgbClr val="FFF2CC"/>
                </a:highlight>
                <a:latin typeface="Caveat"/>
                <a:ea typeface="Caveat"/>
                <a:cs typeface="Caveat"/>
                <a:sym typeface="Caveat"/>
              </a:rPr>
              <a:t>Your task is take a series of experimental photographs of someone at home using the following items to shape or define your view! </a:t>
            </a:r>
            <a:endParaRPr sz="1867">
              <a:highlight>
                <a:srgbClr val="FFF2CC"/>
              </a:highlight>
              <a:latin typeface="Caveat"/>
              <a:ea typeface="Caveat"/>
              <a:cs typeface="Caveat"/>
              <a:sym typeface="Caveat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sz="1867">
                <a:highlight>
                  <a:srgbClr val="FFF2CC"/>
                </a:highlight>
                <a:latin typeface="Caveat"/>
                <a:ea typeface="Caveat"/>
                <a:cs typeface="Caveat"/>
                <a:sym typeface="Caveat"/>
              </a:rPr>
              <a:t>Take photographs using each of the following as inspiration for your viewfinder ...</a:t>
            </a:r>
            <a:endParaRPr sz="1867">
              <a:highlight>
                <a:srgbClr val="FFF2CC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3703133" y="1501785"/>
            <a:ext cx="1736267" cy="610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>
                <a:latin typeface="Lobster"/>
                <a:ea typeface="Lobster"/>
                <a:cs typeface="Lobster"/>
                <a:sym typeface="Lobster"/>
              </a:rPr>
              <a:t>A plastic bottle </a:t>
            </a:r>
            <a:endParaRPr sz="1600"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5876813" y="1189718"/>
            <a:ext cx="1563200" cy="682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400" dirty="0">
                <a:latin typeface="Lobster"/>
                <a:ea typeface="Lobster"/>
                <a:cs typeface="Lobster"/>
                <a:sym typeface="Lobster"/>
              </a:rPr>
              <a:t>Something from your garden</a:t>
            </a:r>
            <a:endParaRPr sz="1400"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7630333" y="1189733"/>
            <a:ext cx="1945200" cy="5648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>
                <a:latin typeface="Lobster"/>
                <a:ea typeface="Lobster"/>
                <a:cs typeface="Lobster"/>
                <a:sym typeface="Lobster"/>
              </a:rPr>
              <a:t>Something square</a:t>
            </a:r>
            <a:endParaRPr sz="1600" dirty="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43" name="Google Shape;1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340602" y="4764998"/>
            <a:ext cx="1912861" cy="1434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0884" y="4524779"/>
            <a:ext cx="1691600" cy="16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5767" y="1872118"/>
            <a:ext cx="2223200" cy="147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80799" y="4385957"/>
            <a:ext cx="1563200" cy="208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23200" y="2188862"/>
            <a:ext cx="2027933" cy="139737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/>
          <p:nvPr/>
        </p:nvSpPr>
        <p:spPr>
          <a:xfrm>
            <a:off x="5392710" y="3762500"/>
            <a:ext cx="1854845" cy="575739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>
                <a:latin typeface="Lobster"/>
                <a:ea typeface="Lobster"/>
                <a:cs typeface="Lobster"/>
                <a:sym typeface="Lobster"/>
              </a:rPr>
              <a:t>Something glass</a:t>
            </a:r>
            <a:endParaRPr sz="1600"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7329178" y="3586234"/>
            <a:ext cx="1903088" cy="531927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>
                <a:latin typeface="Lobster"/>
                <a:ea typeface="Lobster"/>
                <a:cs typeface="Lobster"/>
                <a:sym typeface="Lobster"/>
              </a:rPr>
              <a:t>Something paper</a:t>
            </a:r>
            <a:endParaRPr sz="1600"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3536533" y="3726179"/>
            <a:ext cx="1722934" cy="659777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>
                <a:latin typeface="Lobster"/>
                <a:ea typeface="Lobster"/>
                <a:cs typeface="Lobster"/>
                <a:sym typeface="Lobster"/>
              </a:rPr>
              <a:t>Something round </a:t>
            </a:r>
            <a:endParaRPr sz="1600"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9956174" y="1109136"/>
            <a:ext cx="2328384" cy="5748864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Present your images in your work on Google </a:t>
            </a:r>
            <a:r>
              <a:rPr lang="en-GB" sz="1600" dirty="0" smtClean="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slides if you can. You will need google chrome and need to create an account with an email address. Use the waffle icon on the right to locate google slides- it works a lot like </a:t>
            </a:r>
            <a:r>
              <a:rPr lang="en-GB" sz="1600" dirty="0" err="1" smtClean="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Powerpoint</a:t>
            </a:r>
            <a:r>
              <a:rPr lang="en-GB" sz="1600" dirty="0" smtClean="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- I have been learning new things myself! </a:t>
            </a:r>
          </a:p>
          <a:p>
            <a:endParaRPr lang="en-GB" sz="1600" dirty="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r>
              <a:rPr lang="en-GB" sz="1600" dirty="0" smtClean="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Use </a:t>
            </a:r>
            <a:r>
              <a:rPr lang="en-GB" sz="1600" dirty="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the title “ experimenting with viewfinders” and annotate your work to explain what your did and which images you like best and why.</a:t>
            </a:r>
            <a:r>
              <a:rPr lang="en-GB" sz="1600" dirty="0">
                <a:latin typeface="Caveat"/>
                <a:ea typeface="Caveat"/>
                <a:cs typeface="Caveat"/>
                <a:sym typeface="Caveat"/>
              </a:rPr>
              <a:t> </a:t>
            </a:r>
            <a:endParaRPr sz="1600"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211200" y="1012067"/>
            <a:ext cx="1085600" cy="5664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>
                <a:latin typeface="Source Code Pro"/>
                <a:ea typeface="Source Code Pro"/>
                <a:cs typeface="Source Code Pro"/>
                <a:sym typeface="Source Code Pro"/>
              </a:rPr>
              <a:t>Task!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11004382" y="685800"/>
            <a:ext cx="1193873" cy="503933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dirty="0">
                <a:latin typeface="Source Code Pro"/>
                <a:ea typeface="Source Code Pro"/>
                <a:cs typeface="Source Code Pro"/>
                <a:sym typeface="Source Code Pro"/>
              </a:rPr>
              <a:t>Task!</a:t>
            </a:r>
            <a:endParaRPr sz="2400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54" name="Google Shape;15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17600" y="1977132"/>
            <a:ext cx="1277133" cy="1658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632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Caveat</vt:lpstr>
      <vt:lpstr>Lobster</vt:lpstr>
      <vt:lpstr>Source Code Pro</vt:lpstr>
      <vt:lpstr>Office Theme</vt:lpstr>
      <vt:lpstr>Experimenting with viewfinders -week 2 lesson 7</vt:lpstr>
    </vt:vector>
  </TitlesOfParts>
  <Company>St Anne's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Experimenting with viewfinders -week 2 lesson 7</dc:title>
  <dc:creator>Leah O'Reilly</dc:creator>
  <cp:lastModifiedBy>Leah O'Reilly</cp:lastModifiedBy>
  <cp:revision>1</cp:revision>
  <dcterms:created xsi:type="dcterms:W3CDTF">2020-04-01T09:44:19Z</dcterms:created>
  <dcterms:modified xsi:type="dcterms:W3CDTF">2020-04-01T09:45:12Z</dcterms:modified>
</cp:coreProperties>
</file>