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9"/>
  </p:notesMasterIdLst>
  <p:sldIdLst>
    <p:sldId id="256" r:id="rId3"/>
    <p:sldId id="257" r:id="rId4"/>
    <p:sldId id="258" r:id="rId5"/>
    <p:sldId id="259" r:id="rId6"/>
    <p:sldId id="260" r:id="rId7"/>
    <p:sldId id="261" r:id="rId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omfortaa" panose="020B0604020202020204" charset="0"/>
      <p:regular r:id="rId14"/>
      <p:bold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0" y="5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895a9a17af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895a9a17af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895a9a17af_1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895a9a17af_1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895a9a17af_1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895a9a17af_1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895a9a17a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895a9a17a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895a9a17a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895a9a17a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895a9a17af_1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895a9a17af_1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sasharayart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6500" y="836325"/>
            <a:ext cx="4070225" cy="40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276" y="760074"/>
            <a:ext cx="4272050" cy="42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5"/>
          <p:cNvSpPr txBox="1"/>
          <p:nvPr/>
        </p:nvSpPr>
        <p:spPr>
          <a:xfrm>
            <a:off x="306650" y="97575"/>
            <a:ext cx="73878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Lo: to be able to identify characteristics of the work by Sasha Ray.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3" y="350792"/>
            <a:ext cx="4286250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6"/>
          <p:cNvSpPr txBox="1"/>
          <p:nvPr/>
        </p:nvSpPr>
        <p:spPr>
          <a:xfrm>
            <a:off x="195150" y="236975"/>
            <a:ext cx="3791400" cy="3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Comfortaa"/>
                <a:ea typeface="Comfortaa"/>
                <a:cs typeface="Comfortaa"/>
                <a:sym typeface="Comfortaa"/>
              </a:rPr>
              <a:t>Task: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Comfortaa"/>
                <a:ea typeface="Comfortaa"/>
                <a:cs typeface="Comfortaa"/>
                <a:sym typeface="Comfortaa"/>
              </a:rPr>
              <a:t>Create a research slide/document/google slide/page on paper, on the artist Sasha Ray.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Comfortaa"/>
                <a:ea typeface="Comfortaa"/>
                <a:cs typeface="Comfortaa"/>
                <a:sym typeface="Comfortaa"/>
              </a:rPr>
              <a:t>Include: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Comfortaa"/>
              <a:buChar char="●"/>
            </a:pPr>
            <a:r>
              <a:rPr lang="en-GB" sz="1300">
                <a:latin typeface="Comfortaa"/>
                <a:ea typeface="Comfortaa"/>
                <a:cs typeface="Comfortaa"/>
                <a:sym typeface="Comfortaa"/>
              </a:rPr>
              <a:t>Title: artist’s name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Comfortaa"/>
              <a:buChar char="●"/>
            </a:pPr>
            <a:r>
              <a:rPr lang="en-GB" sz="1300">
                <a:latin typeface="Comfortaa"/>
                <a:ea typeface="Comfortaa"/>
                <a:cs typeface="Comfortaa"/>
                <a:sym typeface="Comfortaa"/>
              </a:rPr>
              <a:t>Images of her work on Manchester (look for the ones which include images of buildings) 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Comfortaa"/>
              <a:buChar char="●"/>
            </a:pPr>
            <a:r>
              <a:rPr lang="en-GB" sz="1300">
                <a:latin typeface="Comfortaa"/>
                <a:ea typeface="Comfortaa"/>
                <a:cs typeface="Comfortaa"/>
                <a:sym typeface="Comfortaa"/>
              </a:rPr>
              <a:t>Information on the style of the artists work.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Comfortaa"/>
                <a:ea typeface="Comfortaa"/>
                <a:cs typeface="Comfortaa"/>
                <a:sym typeface="Comfortaa"/>
              </a:rPr>
              <a:t>There is helpful hints on the next slide and a link to her website below: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8" name="Google Shape;138;p26"/>
          <p:cNvSpPr txBox="1"/>
          <p:nvPr/>
        </p:nvSpPr>
        <p:spPr>
          <a:xfrm>
            <a:off x="195150" y="4153825"/>
            <a:ext cx="3000000" cy="3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u="sng">
                <a:solidFill>
                  <a:schemeClr val="hlink"/>
                </a:solidFill>
                <a:hlinkClick r:id="rId4"/>
              </a:rPr>
              <a:t>https://sasharayart.com/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5626" y="341924"/>
            <a:ext cx="4272050" cy="42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7"/>
          <p:cNvSpPr/>
          <p:nvPr/>
        </p:nvSpPr>
        <p:spPr>
          <a:xfrm>
            <a:off x="6774375" y="947850"/>
            <a:ext cx="920100" cy="627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7"/>
          <p:cNvSpPr/>
          <p:nvPr/>
        </p:nvSpPr>
        <p:spPr>
          <a:xfrm rot="10800000">
            <a:off x="1770125" y="3610200"/>
            <a:ext cx="920100" cy="627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7"/>
          <p:cNvSpPr/>
          <p:nvPr/>
        </p:nvSpPr>
        <p:spPr>
          <a:xfrm rot="-10799098">
            <a:off x="2035025" y="1686475"/>
            <a:ext cx="1143000" cy="669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7"/>
          <p:cNvSpPr txBox="1"/>
          <p:nvPr/>
        </p:nvSpPr>
        <p:spPr>
          <a:xfrm>
            <a:off x="139375" y="3359300"/>
            <a:ext cx="1756200" cy="15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Comfortaa"/>
                <a:ea typeface="Comfortaa"/>
                <a:cs typeface="Comfortaa"/>
                <a:sym typeface="Comfortaa"/>
              </a:rPr>
              <a:t>A white banner section of the composition highlights text which describes Manchester by Tony Wilson.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8" name="Google Shape;148;p27"/>
          <p:cNvSpPr txBox="1"/>
          <p:nvPr/>
        </p:nvSpPr>
        <p:spPr>
          <a:xfrm>
            <a:off x="320600" y="1366025"/>
            <a:ext cx="1895700" cy="12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Comfortaa"/>
                <a:ea typeface="Comfortaa"/>
                <a:cs typeface="Comfortaa"/>
                <a:sym typeface="Comfortaa"/>
              </a:rPr>
              <a:t>The Manchester’s bee emblem used as an overlay over a backdrop of imagery based on Manchester.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9" name="Google Shape;149;p27"/>
          <p:cNvSpPr txBox="1"/>
          <p:nvPr/>
        </p:nvSpPr>
        <p:spPr>
          <a:xfrm>
            <a:off x="7610700" y="710900"/>
            <a:ext cx="1533300" cy="16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Comfortaa"/>
                <a:ea typeface="Comfortaa"/>
                <a:cs typeface="Comfortaa"/>
                <a:sym typeface="Comfortaa"/>
              </a:rPr>
              <a:t>The backdrop here is made up of lots of Manchester architecture  that has been made as a montage.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0" name="Google Shape;150;p27"/>
          <p:cNvSpPr txBox="1"/>
          <p:nvPr/>
        </p:nvSpPr>
        <p:spPr>
          <a:xfrm>
            <a:off x="27875" y="69700"/>
            <a:ext cx="2425500" cy="12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Elements of Sasha Ray’s work: Look at these points to understand about the composition of her work.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1" name="Google Shape;151;p27"/>
          <p:cNvSpPr/>
          <p:nvPr/>
        </p:nvSpPr>
        <p:spPr>
          <a:xfrm>
            <a:off x="111500" y="97575"/>
            <a:ext cx="2341800" cy="1205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/>
          <p:nvPr/>
        </p:nvSpPr>
        <p:spPr>
          <a:xfrm>
            <a:off x="6188925" y="2571750"/>
            <a:ext cx="2829600" cy="1261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7" name="Google Shape;15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9588" y="392592"/>
            <a:ext cx="2089956" cy="208995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8"/>
          <p:cNvSpPr txBox="1"/>
          <p:nvPr/>
        </p:nvSpPr>
        <p:spPr>
          <a:xfrm>
            <a:off x="6342250" y="2662350"/>
            <a:ext cx="2620500" cy="11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Comfortaa"/>
                <a:ea typeface="Comfortaa"/>
                <a:cs typeface="Comfortaa"/>
                <a:sym typeface="Comfortaa"/>
              </a:rPr>
              <a:t>Make sure you collect images of her work that feature photographs of the city rather than this type which is more graphic-like.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9" name="Google Shape;15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5884125" cy="392176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8"/>
          <p:cNvSpPr/>
          <p:nvPr/>
        </p:nvSpPr>
        <p:spPr>
          <a:xfrm rot="-9025609">
            <a:off x="8489567" y="2230354"/>
            <a:ext cx="347696" cy="39030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8"/>
          <p:cNvSpPr txBox="1"/>
          <p:nvPr/>
        </p:nvSpPr>
        <p:spPr>
          <a:xfrm>
            <a:off x="250900" y="4293225"/>
            <a:ext cx="39447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Sasha Ray also creates overlapping transparency pieces like this: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6500" y="836325"/>
            <a:ext cx="4070225" cy="407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9"/>
          <p:cNvSpPr txBox="1"/>
          <p:nvPr/>
        </p:nvSpPr>
        <p:spPr>
          <a:xfrm>
            <a:off x="278775" y="306650"/>
            <a:ext cx="4014300" cy="43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Help with Annotation: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Sasha Ray’s work is about celebrating elements of Manchester, she creates commissions for people as well as companies therefore she personalised work to suit the brief.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The characteristics of the artist’s work are …………………………………..and ………………………………………………………………….together with the addition of……………….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I aim to include these characteristics in my own work by……………………………………………………………………………………..for the text element, I aim to use lines from ………………………...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519" y="1311458"/>
            <a:ext cx="5064426" cy="337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0"/>
          <p:cNvSpPr txBox="1"/>
          <p:nvPr/>
        </p:nvSpPr>
        <p:spPr>
          <a:xfrm>
            <a:off x="1655675" y="249502"/>
            <a:ext cx="53466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will bu</a:t>
            </a: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ild up a 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city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building images which has layers and depth in the style of SASHA RAY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 bit like these when we are back at school.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30"/>
          <p:cNvSpPr/>
          <p:nvPr/>
        </p:nvSpPr>
        <p:spPr>
          <a:xfrm>
            <a:off x="4463988" y="3273828"/>
            <a:ext cx="594066" cy="5400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1731" y="1427579"/>
            <a:ext cx="2925626" cy="2925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293</Words>
  <Application>Microsoft Office PowerPoint</Application>
  <PresentationFormat>On-screen Show (16:9)</PresentationFormat>
  <Paragraphs>26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Calibri</vt:lpstr>
      <vt:lpstr>Comfortaa</vt:lpstr>
      <vt:lpstr>Arial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O'Reilly</dc:creator>
  <cp:lastModifiedBy>Leah O'Reilly</cp:lastModifiedBy>
  <cp:revision>1</cp:revision>
  <dcterms:modified xsi:type="dcterms:W3CDTF">2020-06-22T13:05:11Z</dcterms:modified>
</cp:coreProperties>
</file>