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ADF5-4AE4-4CFD-A064-A92E04E18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C4DAB-3A3B-448E-A5DE-BE181332A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B726F-D440-4372-A3B2-BC13AB32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1DF44-F5C3-4B03-B1D8-88880805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D1F24-A35B-4C4E-AAB6-DF342D6A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BFE27-CFB6-4BAD-BC3F-96695CBA0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B614C-714B-4D6F-8539-8B5FBB788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FF3A4-36C3-45B0-B36B-5D14A6D4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B0B83-0D05-4422-B922-14A849381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028FF-A6BF-4E81-8B86-31F1D1F6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8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5F5B9-B9E1-4F98-BA7D-2691E54B4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D9327-0FBA-48DB-97E6-CD53911CB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B5F5A-4A21-40F0-B424-E2A7C02F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33B7B-E38B-43FD-9C34-5ABFFF67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2D909-B868-4B62-8CB8-355FB391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0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0C7F-BDDF-460F-9826-012A0B06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E81A2-BE34-4F15-A2D0-48A8E5715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76A8E-7412-4A69-B0FD-BE4A3AF4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C0677-CBD6-4388-BEA8-BB741D0C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11647-5997-4AD9-BB2E-C2B6C0824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5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7CF77-E8BB-4DF9-96E0-841F391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8BACA-D051-4C26-B31D-E4D54BFF8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BEE1-3168-4D42-BDB2-82AA28736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F95B9-8DB9-4DBD-A787-53B1EF43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031D2-F9C9-46AB-8BEC-EDCC8464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7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90E56-3C1D-4751-A5B5-C5BB02086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43BD-7283-4237-98C1-27E108667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2447A-B84A-416B-8C24-69A30DCE6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12383-F533-4EB0-BEE4-71794875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C3A94-87E8-4A2D-9044-3B342892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2F377-2572-4302-8462-E82CB59B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69A1-B30F-4B6B-A27B-0C8A4E289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F5DB5-F724-491F-9CDF-A10231ACC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433AE-C124-475E-8706-F062EA9A2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7EBA2-BFE2-4402-8588-C2319BB2C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266F9-BEFD-4B74-80EA-9ED922146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B62E02-8DC6-4786-96CA-EC735D55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1BAA0-D383-47C6-8D56-4CC8A4BC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B386D-CDCB-4308-8FA9-E5BF7C68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ED5A-95F8-4629-BBDA-04AA397C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7D03F-C4F4-4B4F-901B-525CDCB4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18E48-3B1C-46CF-B680-D45A5C27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0DBD8-F336-4B53-9DE6-1E28995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9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16E1D-63C9-4833-9536-6535B40E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F8566-0AD6-4C0F-BC74-A262D6EF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B3A3-F983-4D33-841B-642BE560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7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4FA3-64D2-4AFC-A2B5-EDEABC1E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16565-991B-49D6-B03C-579014EC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3CD86-657A-486A-8ED4-462999D15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69FFD-73F8-40FE-83E2-72BB15B0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F0C9A-5BE3-49CA-B912-AEA37DFF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CC4C1-B16F-4835-84E3-A16535A8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8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DD3A-0BA4-4FC0-964A-0A9B78F3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0633A-D39D-47E8-9300-3348AD086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9A2A2-238A-4EBD-BADB-6737C6E09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CE7CD-7830-4C65-888B-FBD0FA14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727B3-1007-4570-A1BA-92DAAB6D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EE270-B5C7-4B02-8435-0E7A53F5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685895-CC3E-4270-90A3-E32C08D6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4F9FE-A052-481C-BF48-10925AEB6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E3B2C-72FC-4875-8851-3AE548F3A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E829-9C39-4EFC-8BB2-440F5C2ACDD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1DBF5-5D91-4CE7-ADFA-5B651A0FC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A8608-FE8D-4C95-B62D-99EE42251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7805-27ED-457A-A2D0-2F10FE7D2B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5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7D12B1-8F39-462D-A6AB-919C1D11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518 101</a:t>
            </a:r>
            <a:r>
              <a:rPr lang="en-GB" baseline="30000" dirty="0"/>
              <a:t>st</a:t>
            </a:r>
            <a:r>
              <a:rPr lang="en-GB" dirty="0"/>
              <a:t> street, Love Canal Neighbourhood. Niagara Falls, New York, 1994 by Joel Sternfeld.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B41BCA-D502-4C5D-B821-33279EA53A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This photo as named above reveals a much more challenging history than you might expect.</a:t>
            </a:r>
          </a:p>
          <a:p>
            <a:endParaRPr lang="en-GB" dirty="0"/>
          </a:p>
          <a:p>
            <a:r>
              <a:rPr lang="en-GB" dirty="0"/>
              <a:t>Find out the history of the house in the photograph.</a:t>
            </a:r>
          </a:p>
          <a:p>
            <a:r>
              <a:rPr lang="en-GB" dirty="0"/>
              <a:t>What do you think about Hooker chemical Corporation and their contract of sale?</a:t>
            </a:r>
          </a:p>
          <a:p>
            <a:r>
              <a:rPr lang="en-GB" dirty="0"/>
              <a:t>Use the case of Lois Gibbs to help you find out more.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4262CAC-C1F0-4B0D-93B5-7FA1D72CE2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0789" y="2210002"/>
            <a:ext cx="4713011" cy="35825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139DCF-DD65-4168-A276-C033A8E6EDE9}"/>
              </a:ext>
            </a:extLst>
          </p:cNvPr>
          <p:cNvSpPr txBox="1"/>
          <p:nvPr/>
        </p:nvSpPr>
        <p:spPr>
          <a:xfrm>
            <a:off x="6640789" y="5976730"/>
            <a:ext cx="4411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film “Erin Brockovich” is based on this real life story- see if you can watch it.</a:t>
            </a:r>
          </a:p>
        </p:txBody>
      </p:sp>
    </p:spTree>
    <p:extLst>
      <p:ext uri="{BB962C8B-B14F-4D97-AF65-F5344CB8AC3E}">
        <p14:creationId xmlns:p14="http://schemas.microsoft.com/office/powerpoint/2010/main" val="221102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0850-B959-4AD5-A04C-83F7BF30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4" y="206099"/>
            <a:ext cx="2382078" cy="1325563"/>
          </a:xfrm>
        </p:spPr>
        <p:txBody>
          <a:bodyPr/>
          <a:lstStyle/>
          <a:p>
            <a:r>
              <a:rPr lang="en-GB" dirty="0"/>
              <a:t>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456D-6161-475B-8B3B-3E2B1CCAE2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Find and make notes on:</a:t>
            </a:r>
          </a:p>
          <a:p>
            <a:r>
              <a:rPr lang="en-GB" dirty="0"/>
              <a:t>What is a Photogram?</a:t>
            </a:r>
          </a:p>
          <a:p>
            <a:r>
              <a:rPr lang="en-GB" dirty="0"/>
              <a:t>Describe how to make a photogram in step by step instructions.</a:t>
            </a:r>
          </a:p>
          <a:p>
            <a:r>
              <a:rPr lang="en-GB" dirty="0"/>
              <a:t>What is a Cyanotype?</a:t>
            </a:r>
          </a:p>
          <a:p>
            <a:r>
              <a:rPr lang="en-GB" dirty="0"/>
              <a:t>Write step by step instructions.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515F9A-8404-46F6-B3AB-6223421A271D}"/>
              </a:ext>
            </a:extLst>
          </p:cNvPr>
          <p:cNvSpPr txBox="1"/>
          <p:nvPr/>
        </p:nvSpPr>
        <p:spPr>
          <a:xfrm>
            <a:off x="2902226" y="545714"/>
            <a:ext cx="4452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Your notes can be on paper or on a word or </a:t>
            </a:r>
            <a:r>
              <a:rPr lang="en-GB" dirty="0" err="1"/>
              <a:t>Powerpoint</a:t>
            </a:r>
            <a:r>
              <a:rPr lang="en-GB" dirty="0"/>
              <a:t> document.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114F2C-A016-4CF5-8C53-CD3C92F6F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150" y="688290"/>
            <a:ext cx="2532112" cy="35449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65F1AB-7E5B-4869-B46A-66600F4F6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955" y="2168145"/>
            <a:ext cx="2382078" cy="323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DEF0-8C07-43C8-9F47-F776DE34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 how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872A-85B6-41D2-B801-43D7F008B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81870" cy="4351338"/>
          </a:xfrm>
        </p:spPr>
        <p:txBody>
          <a:bodyPr/>
          <a:lstStyle/>
          <a:p>
            <a:r>
              <a:rPr lang="en-GB" dirty="0"/>
              <a:t>Learn how to make a pinhole camera.</a:t>
            </a:r>
          </a:p>
          <a:p>
            <a:r>
              <a:rPr lang="en-GB" dirty="0"/>
              <a:t>Create a factsheet on how a pinhole camera works and step by step instructions on how to make one.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C44D51-4D9E-45DF-8CBC-8BCFFF15F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58" y="738187"/>
            <a:ext cx="4547804" cy="2972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474EAC-0FB7-44A9-B69A-E4CEE5876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871" y="4218540"/>
            <a:ext cx="31432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1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518 101st street, Love Canal Neighbourhood. Niagara Falls, New York, 1994 by Joel Sternfeld.</vt:lpstr>
      <vt:lpstr>Research </vt:lpstr>
      <vt:lpstr>Learn how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O'Reilly</dc:creator>
  <cp:lastModifiedBy>STUDENT Niamh Smith</cp:lastModifiedBy>
  <cp:revision>4</cp:revision>
  <dcterms:created xsi:type="dcterms:W3CDTF">2020-03-15T18:05:03Z</dcterms:created>
  <dcterms:modified xsi:type="dcterms:W3CDTF">2020-03-17T10:58:06Z</dcterms:modified>
</cp:coreProperties>
</file>